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1"/>
  </p:handoutMasterIdLst>
  <p:sldIdLst>
    <p:sldId id="259" r:id="rId3"/>
    <p:sldId id="976" r:id="rId5"/>
    <p:sldId id="985" r:id="rId6"/>
    <p:sldId id="987" r:id="rId7"/>
    <p:sldId id="988" r:id="rId8"/>
    <p:sldId id="989" r:id="rId9"/>
    <p:sldId id="990" r:id="rId10"/>
    <p:sldId id="993" r:id="rId11"/>
    <p:sldId id="1010" r:id="rId12"/>
    <p:sldId id="991" r:id="rId13"/>
    <p:sldId id="994" r:id="rId14"/>
    <p:sldId id="996" r:id="rId15"/>
    <p:sldId id="997" r:id="rId16"/>
    <p:sldId id="998" r:id="rId17"/>
    <p:sldId id="999" r:id="rId18"/>
    <p:sldId id="1000" r:id="rId19"/>
    <p:sldId id="1001" r:id="rId20"/>
    <p:sldId id="1002" r:id="rId21"/>
    <p:sldId id="1003" r:id="rId22"/>
    <p:sldId id="992" r:id="rId23"/>
    <p:sldId id="1004" r:id="rId24"/>
    <p:sldId id="1009" r:id="rId25"/>
    <p:sldId id="1011" r:id="rId26"/>
    <p:sldId id="1008" r:id="rId27"/>
    <p:sldId id="1028" r:id="rId28"/>
    <p:sldId id="1005" r:id="rId29"/>
    <p:sldId id="768" r:id="rId30"/>
  </p:sldIdLst>
  <p:sldSz cx="12190095" cy="6859270"/>
  <p:notesSz cx="6640195" cy="9904095"/>
  <p:custDataLst>
    <p:tags r:id="rId35"/>
  </p:custDataLst>
  <p:defaultTextStyle>
    <a:defPPr>
      <a:defRPr lang="zh-CN"/>
    </a:defPPr>
    <a:lvl1pPr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1pPr>
    <a:lvl2pPr marL="544195"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2pPr>
    <a:lvl3pPr marL="1088390"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3pPr>
    <a:lvl4pPr marL="1632585"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4pPr>
    <a:lvl5pPr marL="2176780"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5pPr>
    <a:lvl6pPr marL="2720975" algn="l" defTabSz="1088390" rtl="0" eaLnBrk="1" latinLnBrk="0" hangingPunct="1">
      <a:defRPr sz="3100" kern="1200">
        <a:solidFill>
          <a:schemeClr val="tx1"/>
        </a:solidFill>
        <a:latin typeface="Arial" panose="020B0604020202020204" pitchFamily="34" charset="0"/>
        <a:ea typeface="宋体" panose="02010600030101010101" pitchFamily="2" charset="-122"/>
        <a:cs typeface="+mn-cs"/>
      </a:defRPr>
    </a:lvl6pPr>
    <a:lvl7pPr marL="3265805" algn="l" defTabSz="1088390" rtl="0" eaLnBrk="1" latinLnBrk="0" hangingPunct="1">
      <a:defRPr sz="3100" kern="1200">
        <a:solidFill>
          <a:schemeClr val="tx1"/>
        </a:solidFill>
        <a:latin typeface="Arial" panose="020B0604020202020204" pitchFamily="34" charset="0"/>
        <a:ea typeface="宋体" panose="02010600030101010101" pitchFamily="2" charset="-122"/>
        <a:cs typeface="+mn-cs"/>
      </a:defRPr>
    </a:lvl7pPr>
    <a:lvl8pPr marL="3810000" algn="l" defTabSz="1088390" rtl="0" eaLnBrk="1" latinLnBrk="0" hangingPunct="1">
      <a:defRPr sz="3100" kern="1200">
        <a:solidFill>
          <a:schemeClr val="tx1"/>
        </a:solidFill>
        <a:latin typeface="Arial" panose="020B0604020202020204" pitchFamily="34" charset="0"/>
        <a:ea typeface="宋体" panose="02010600030101010101" pitchFamily="2" charset="-122"/>
        <a:cs typeface="+mn-cs"/>
      </a:defRPr>
    </a:lvl8pPr>
    <a:lvl9pPr marL="4354195" algn="l" defTabSz="1088390" rtl="0" eaLnBrk="1" latinLnBrk="0" hangingPunct="1">
      <a:defRPr sz="31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74E3E"/>
    <a:srgbClr val="1C5FBA"/>
    <a:srgbClr val="33CC33"/>
    <a:srgbClr val="84F47E"/>
    <a:srgbClr val="CCFF99"/>
    <a:srgbClr val="FFFF00"/>
    <a:srgbClr val="858C24"/>
    <a:srgbClr val="E3C35D"/>
    <a:srgbClr val="FFFFFF"/>
    <a:srgbClr val="DCFF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5" autoAdjust="0"/>
    <p:restoredTop sz="82147" autoAdjust="0"/>
  </p:normalViewPr>
  <p:slideViewPr>
    <p:cSldViewPr>
      <p:cViewPr varScale="1">
        <p:scale>
          <a:sx n="71" d="100"/>
          <a:sy n="71" d="100"/>
        </p:scale>
        <p:origin x="1061" y="158"/>
      </p:cViewPr>
      <p:guideLst>
        <p:guide orient="horz" pos="4142"/>
        <p:guide pos="7561"/>
      </p:guideLst>
    </p:cSldViewPr>
  </p:slideViewPr>
  <p:outlineViewPr>
    <p:cViewPr>
      <p:scale>
        <a:sx n="33" d="100"/>
        <a:sy n="33" d="100"/>
      </p:scale>
      <p:origin x="0" y="4770"/>
    </p:cViewPr>
  </p:outlineViewPr>
  <p:notesTextViewPr>
    <p:cViewPr>
      <p:scale>
        <a:sx n="100" d="100"/>
        <a:sy n="100" d="100"/>
      </p:scale>
      <p:origin x="0" y="0"/>
    </p:cViewPr>
  </p:notesTextViewPr>
  <p:sorterViewPr showFormatting="0">
    <p:cViewPr>
      <p:scale>
        <a:sx n="100" d="100"/>
        <a:sy n="100" d="100"/>
      </p:scale>
      <p:origin x="0" y="414"/>
    </p:cViewPr>
  </p:sorterViewPr>
  <p:notesViewPr>
    <p:cSldViewPr>
      <p:cViewPr varScale="1">
        <p:scale>
          <a:sx n="51" d="100"/>
          <a:sy n="51" d="100"/>
        </p:scale>
        <p:origin x="-2982" y="-84"/>
      </p:cViewPr>
      <p:guideLst>
        <p:guide orient="horz" pos="3081"/>
        <p:guide pos="2116"/>
      </p:guideLst>
    </p:cSldViewPr>
  </p:notes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10.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878138" cy="495300"/>
          </a:xfrm>
          <a:prstGeom prst="rect">
            <a:avLst/>
          </a:prstGeom>
          <a:noFill/>
          <a:ln w="9525">
            <a:noFill/>
            <a:miter lim="800000"/>
          </a:ln>
          <a:effectLst/>
        </p:spPr>
        <p:txBody>
          <a:bodyPr vert="horz" wrap="square" lIns="91440" tIns="45720" rIns="91440" bIns="45720" numCol="1" anchor="t" anchorCtr="0" compatLnSpc="1"/>
          <a:lstStyle>
            <a:lvl1pPr algn="l" eaLnBrk="1" hangingPunct="1">
              <a:spcBef>
                <a:spcPct val="0"/>
              </a:spcBef>
              <a:buClrTx/>
              <a:buSzTx/>
              <a:buFontTx/>
              <a:buNone/>
              <a:defRPr kumimoji="1" sz="1200" noProof="1">
                <a:latin typeface="Times New Roman" panose="02020603050405020304" pitchFamily="18" charset="0"/>
                <a:ea typeface="宋体" panose="02010600030101010101" pitchFamily="2" charset="-122"/>
                <a:cs typeface="+mn-cs"/>
              </a:defRPr>
            </a:lvl1pPr>
          </a:lstStyle>
          <a:p>
            <a:pPr>
              <a:defRPr/>
            </a:pPr>
            <a:endParaRPr lang="en-US" altLang="zh-CN"/>
          </a:p>
        </p:txBody>
      </p:sp>
      <p:sp>
        <p:nvSpPr>
          <p:cNvPr id="3075" name="Rectangle 3"/>
          <p:cNvSpPr>
            <a:spLocks noGrp="1" noChangeArrowheads="1"/>
          </p:cNvSpPr>
          <p:nvPr>
            <p:ph type="dt" sz="quarter" idx="1"/>
          </p:nvPr>
        </p:nvSpPr>
        <p:spPr bwMode="auto">
          <a:xfrm>
            <a:off x="3762375" y="0"/>
            <a:ext cx="2878138" cy="495300"/>
          </a:xfrm>
          <a:prstGeom prst="rect">
            <a:avLst/>
          </a:prstGeom>
          <a:noFill/>
          <a:ln w="9525">
            <a:noFill/>
            <a:miter lim="800000"/>
          </a:ln>
          <a:effectLst/>
        </p:spPr>
        <p:txBody>
          <a:bodyPr vert="horz" wrap="square" lIns="91440" tIns="45720" rIns="91440" bIns="45720" numCol="1" anchor="t" anchorCtr="0" compatLnSpc="1"/>
          <a:lstStyle>
            <a:lvl1pPr algn="r" eaLnBrk="1" hangingPunct="1">
              <a:spcBef>
                <a:spcPct val="0"/>
              </a:spcBef>
              <a:buClrTx/>
              <a:buSzTx/>
              <a:buFontTx/>
              <a:buNone/>
              <a:defRPr kumimoji="1" sz="1200" noProof="1">
                <a:latin typeface="Times New Roman" panose="02020603050405020304" pitchFamily="18" charset="0"/>
                <a:ea typeface="宋体" panose="02010600030101010101" pitchFamily="2" charset="-122"/>
                <a:cs typeface="+mn-cs"/>
              </a:defRPr>
            </a:lvl1pPr>
          </a:lstStyle>
          <a:p>
            <a:pPr>
              <a:defRPr/>
            </a:pPr>
            <a:endParaRPr lang="en-US" altLang="zh-CN"/>
          </a:p>
        </p:txBody>
      </p:sp>
      <p:sp>
        <p:nvSpPr>
          <p:cNvPr id="3077" name="Rectangle 5"/>
          <p:cNvSpPr>
            <a:spLocks noGrp="1" noChangeArrowheads="1"/>
          </p:cNvSpPr>
          <p:nvPr>
            <p:ph type="sldNum" sz="quarter" idx="3"/>
          </p:nvPr>
        </p:nvSpPr>
        <p:spPr bwMode="auto">
          <a:xfrm>
            <a:off x="3762375" y="9409113"/>
            <a:ext cx="2878138" cy="495300"/>
          </a:xfrm>
          <a:prstGeom prst="rect">
            <a:avLst/>
          </a:prstGeom>
          <a:noFill/>
          <a:ln w="9525">
            <a:noFill/>
            <a:miter lim="800000"/>
          </a:ln>
          <a:effectLst/>
        </p:spPr>
        <p:txBody>
          <a:bodyPr vert="horz" wrap="square" lIns="91440" tIns="45720" rIns="91440" bIns="45720" numCol="1" anchor="b" anchorCtr="0" compatLnSpc="1"/>
          <a:lstStyle>
            <a:lvl1pPr algn="r" eaLnBrk="1" hangingPunct="1">
              <a:buFont typeface="Arial" panose="020B0604020202020204" pitchFamily="34" charset="0"/>
              <a:buNone/>
              <a:defRPr sz="1200" smtClean="0">
                <a:solidFill>
                  <a:srgbClr val="9D9D9D"/>
                </a:solidFill>
                <a:latin typeface="Times New Roman" panose="02020603050405020304" pitchFamily="18" charset="0"/>
              </a:defRPr>
            </a:lvl1pPr>
          </a:lstStyle>
          <a:p>
            <a:pPr>
              <a:defRPr/>
            </a:pPr>
            <a:fld id="{6EC734A9-806C-44E4-B6BE-1034D53935FC}"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878138" cy="495300"/>
          </a:xfrm>
          <a:prstGeom prst="rect">
            <a:avLst/>
          </a:prstGeom>
          <a:noFill/>
          <a:ln w="9525">
            <a:noFill/>
            <a:miter lim="800000"/>
          </a:ln>
          <a:effectLst/>
        </p:spPr>
        <p:txBody>
          <a:bodyPr vert="horz" wrap="square" lIns="91440" tIns="45720" rIns="91440" bIns="45720" numCol="1" anchor="t" anchorCtr="0" compatLnSpc="1"/>
          <a:lstStyle>
            <a:lvl1pPr algn="l" eaLnBrk="1" hangingPunct="1">
              <a:spcBef>
                <a:spcPct val="0"/>
              </a:spcBef>
              <a:buClrTx/>
              <a:buSzTx/>
              <a:buFontTx/>
              <a:buNone/>
              <a:defRPr kumimoji="1" sz="1200" noProof="1">
                <a:latin typeface="Times New Roman" panose="02020603050405020304" pitchFamily="18" charset="0"/>
                <a:ea typeface="宋体" panose="02010600030101010101" pitchFamily="2" charset="-122"/>
                <a:cs typeface="+mn-cs"/>
              </a:defRPr>
            </a:lvl1pPr>
          </a:lstStyle>
          <a:p>
            <a:pPr>
              <a:defRPr/>
            </a:pPr>
            <a:endParaRPr lang="en-US" altLang="zh-CN"/>
          </a:p>
        </p:txBody>
      </p:sp>
      <p:sp>
        <p:nvSpPr>
          <p:cNvPr id="5123" name="Rectangle 3"/>
          <p:cNvSpPr>
            <a:spLocks noGrp="1" noChangeArrowheads="1"/>
          </p:cNvSpPr>
          <p:nvPr>
            <p:ph type="dt" idx="1"/>
          </p:nvPr>
        </p:nvSpPr>
        <p:spPr bwMode="auto">
          <a:xfrm>
            <a:off x="3762375" y="0"/>
            <a:ext cx="2878138" cy="495300"/>
          </a:xfrm>
          <a:prstGeom prst="rect">
            <a:avLst/>
          </a:prstGeom>
          <a:noFill/>
          <a:ln w="9525">
            <a:noFill/>
            <a:miter lim="800000"/>
          </a:ln>
          <a:effectLst/>
        </p:spPr>
        <p:txBody>
          <a:bodyPr vert="horz" wrap="square" lIns="91440" tIns="45720" rIns="91440" bIns="45720" numCol="1" anchor="t" anchorCtr="0" compatLnSpc="1"/>
          <a:lstStyle>
            <a:lvl1pPr algn="r" eaLnBrk="1" hangingPunct="1">
              <a:spcBef>
                <a:spcPct val="0"/>
              </a:spcBef>
              <a:buClrTx/>
              <a:buSzTx/>
              <a:buFontTx/>
              <a:buNone/>
              <a:defRPr kumimoji="1" sz="1200" noProof="1">
                <a:latin typeface="Times New Roman" panose="02020603050405020304" pitchFamily="18" charset="0"/>
                <a:ea typeface="宋体" panose="02010600030101010101" pitchFamily="2" charset="-122"/>
                <a:cs typeface="+mn-cs"/>
              </a:defRPr>
            </a:lvl1pPr>
          </a:lstStyle>
          <a:p>
            <a:pPr>
              <a:defRPr/>
            </a:pPr>
            <a:endParaRPr lang="en-US" altLang="zh-CN"/>
          </a:p>
        </p:txBody>
      </p:sp>
      <p:sp>
        <p:nvSpPr>
          <p:cNvPr id="50180" name="Rectangle 4"/>
          <p:cNvSpPr>
            <a:spLocks noGrp="1" noRot="1" noChangeAspect="1" noChangeArrowheads="1" noTextEdit="1"/>
          </p:cNvSpPr>
          <p:nvPr>
            <p:ph type="sldImg" idx="4294967295"/>
          </p:nvPr>
        </p:nvSpPr>
        <p:spPr bwMode="auto">
          <a:xfrm>
            <a:off x="19050" y="742950"/>
            <a:ext cx="6604000" cy="3716338"/>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17413" name="Rectangle 5"/>
          <p:cNvSpPr>
            <a:spLocks noGrp="1" noChangeArrowheads="1"/>
          </p:cNvSpPr>
          <p:nvPr>
            <p:ph type="body" sz="quarter" idx="9"/>
          </p:nvPr>
        </p:nvSpPr>
        <p:spPr bwMode="auto">
          <a:xfrm>
            <a:off x="885825" y="4705350"/>
            <a:ext cx="4868863"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5127" name="Rectangle 7"/>
          <p:cNvSpPr>
            <a:spLocks noGrp="1" noChangeArrowheads="1"/>
          </p:cNvSpPr>
          <p:nvPr>
            <p:ph type="sldNum" sz="quarter" idx="5"/>
          </p:nvPr>
        </p:nvSpPr>
        <p:spPr bwMode="auto">
          <a:xfrm>
            <a:off x="3762375" y="9409113"/>
            <a:ext cx="2878138" cy="495300"/>
          </a:xfrm>
          <a:prstGeom prst="rect">
            <a:avLst/>
          </a:prstGeom>
          <a:noFill/>
          <a:ln w="9525">
            <a:noFill/>
            <a:miter lim="800000"/>
          </a:ln>
          <a:effectLst/>
        </p:spPr>
        <p:txBody>
          <a:bodyPr vert="horz" wrap="square" lIns="91440" tIns="45720" rIns="91440" bIns="45720" numCol="1" anchor="b" anchorCtr="0" compatLnSpc="1"/>
          <a:lstStyle>
            <a:lvl1pPr algn="r" eaLnBrk="1" hangingPunct="1">
              <a:buFont typeface="Arial" panose="020B0604020202020204" pitchFamily="34" charset="0"/>
              <a:buNone/>
              <a:defRPr sz="1200" smtClean="0">
                <a:latin typeface="Times New Roman" panose="02020603050405020304" pitchFamily="18" charset="0"/>
              </a:defRPr>
            </a:lvl1pPr>
          </a:lstStyle>
          <a:p>
            <a:pPr>
              <a:defRPr/>
            </a:pPr>
            <a:fld id="{4531B69D-C87F-48EB-884E-BBAAAC76EF5B}"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Times New Roman" panose="02020603050405020304" pitchFamily="18" charset="0"/>
        <a:ea typeface="宋体" panose="02010600030101010101" pitchFamily="2" charset="-122"/>
        <a:cs typeface="宋体" panose="02010600030101010101" pitchFamily="2" charset="-122"/>
      </a:defRPr>
    </a:lvl1pPr>
    <a:lvl2pPr marL="544195" algn="l" rtl="0" eaLnBrk="0" fontAlgn="base" hangingPunct="0">
      <a:spcBef>
        <a:spcPct val="30000"/>
      </a:spcBef>
      <a:spcAft>
        <a:spcPct val="0"/>
      </a:spcAft>
      <a:defRPr sz="1400" kern="1200">
        <a:solidFill>
          <a:schemeClr val="tx1"/>
        </a:solidFill>
        <a:latin typeface="Times New Roman" panose="02020603050405020304" pitchFamily="18" charset="0"/>
        <a:ea typeface="宋体" panose="02010600030101010101" pitchFamily="2" charset="-122"/>
        <a:cs typeface="+mn-cs"/>
      </a:defRPr>
    </a:lvl2pPr>
    <a:lvl3pPr marL="1088390" algn="l" rtl="0" eaLnBrk="0" fontAlgn="base" hangingPunct="0">
      <a:spcBef>
        <a:spcPct val="30000"/>
      </a:spcBef>
      <a:spcAft>
        <a:spcPct val="0"/>
      </a:spcAft>
      <a:defRPr sz="1400" kern="1200">
        <a:solidFill>
          <a:schemeClr val="tx1"/>
        </a:solidFill>
        <a:latin typeface="Times New Roman" panose="02020603050405020304" pitchFamily="18" charset="0"/>
        <a:ea typeface="宋体" panose="02010600030101010101" pitchFamily="2" charset="-122"/>
        <a:cs typeface="+mn-cs"/>
      </a:defRPr>
    </a:lvl3pPr>
    <a:lvl4pPr marL="1632585" algn="l" rtl="0" eaLnBrk="0" fontAlgn="base" hangingPunct="0">
      <a:spcBef>
        <a:spcPct val="30000"/>
      </a:spcBef>
      <a:spcAft>
        <a:spcPct val="0"/>
      </a:spcAft>
      <a:defRPr sz="1400" kern="1200">
        <a:solidFill>
          <a:schemeClr val="tx1"/>
        </a:solidFill>
        <a:latin typeface="Times New Roman" panose="02020603050405020304" pitchFamily="18" charset="0"/>
        <a:ea typeface="宋体" panose="02010600030101010101" pitchFamily="2" charset="-122"/>
        <a:cs typeface="+mn-cs"/>
      </a:defRPr>
    </a:lvl4pPr>
    <a:lvl5pPr marL="2176780" algn="l" rtl="0" eaLnBrk="0" fontAlgn="base" hangingPunct="0">
      <a:spcBef>
        <a:spcPct val="30000"/>
      </a:spcBef>
      <a:spcAft>
        <a:spcPct val="0"/>
      </a:spcAft>
      <a:defRPr sz="1400" kern="1200">
        <a:solidFill>
          <a:schemeClr val="tx1"/>
        </a:solidFill>
        <a:latin typeface="Times New Roman" panose="02020603050405020304" pitchFamily="18" charset="0"/>
        <a:ea typeface="宋体" panose="02010600030101010101" pitchFamily="2" charset="-122"/>
        <a:cs typeface="+mn-cs"/>
      </a:defRPr>
    </a:lvl5pPr>
    <a:lvl6pPr marL="2720975" algn="l" defTabSz="1088390" rtl="0" eaLnBrk="1" latinLnBrk="0" hangingPunct="1">
      <a:defRPr sz="1400" kern="1200">
        <a:solidFill>
          <a:schemeClr val="tx1"/>
        </a:solidFill>
        <a:latin typeface="+mn-lt"/>
        <a:ea typeface="+mn-ea"/>
        <a:cs typeface="+mn-cs"/>
      </a:defRPr>
    </a:lvl6pPr>
    <a:lvl7pPr marL="3265805" algn="l" defTabSz="1088390" rtl="0" eaLnBrk="1" latinLnBrk="0" hangingPunct="1">
      <a:defRPr sz="1400" kern="1200">
        <a:solidFill>
          <a:schemeClr val="tx1"/>
        </a:solidFill>
        <a:latin typeface="+mn-lt"/>
        <a:ea typeface="+mn-ea"/>
        <a:cs typeface="+mn-cs"/>
      </a:defRPr>
    </a:lvl7pPr>
    <a:lvl8pPr marL="3810000" algn="l" defTabSz="1088390" rtl="0" eaLnBrk="1" latinLnBrk="0" hangingPunct="1">
      <a:defRPr sz="1400" kern="1200">
        <a:solidFill>
          <a:schemeClr val="tx1"/>
        </a:solidFill>
        <a:latin typeface="+mn-lt"/>
        <a:ea typeface="+mn-ea"/>
        <a:cs typeface="+mn-cs"/>
      </a:defRPr>
    </a:lvl8pPr>
    <a:lvl9pPr marL="4354195" algn="l" defTabSz="108839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ChangeArrowheads="1" noTextEdit="1"/>
          </p:cNvSpPr>
          <p:nvPr>
            <p:ph type="sldImg" idx="4294967295"/>
          </p:nvPr>
        </p:nvSpPr>
        <p:spPr>
          <a:xfrm>
            <a:off x="19050" y="742950"/>
            <a:ext cx="6604000" cy="3716338"/>
          </a:xfrm>
        </p:spPr>
      </p:sp>
      <p:sp>
        <p:nvSpPr>
          <p:cNvPr id="51203" name="备注占位符 2"/>
          <p:cNvSpPr>
            <a:spLocks noGrp="1" noChangeArrowheads="1"/>
          </p:cNvSpPr>
          <p:nvPr>
            <p:ph type="body" idx="4294967295"/>
          </p:nvPr>
        </p:nvSpPr>
        <p:spPr/>
        <p:txBody>
          <a:bodyPr/>
          <a:lstStyle/>
          <a:p>
            <a:pPr marL="0" marR="0" indent="0" algn="l" defTabSz="914400" rtl="0" eaLnBrk="0" fontAlgn="base" latinLnBrk="0" hangingPunct="0">
              <a:lnSpc>
                <a:spcPct val="100000"/>
              </a:lnSpc>
              <a:spcBef>
                <a:spcPct val="30000"/>
              </a:spcBef>
              <a:spcAft>
                <a:spcPct val="0"/>
              </a:spcAft>
              <a:buClrTx/>
              <a:buSzTx/>
              <a:buFontTx/>
              <a:buNone/>
              <a:defRPr/>
            </a:pPr>
            <a:r>
              <a:rPr lang="zh-CN" altLang="en-US" sz="1400" b="0" kern="1200" dirty="0">
                <a:solidFill>
                  <a:schemeClr val="tx1"/>
                </a:solidFill>
                <a:latin typeface="+mn-ea"/>
                <a:ea typeface="+mn-ea"/>
              </a:rPr>
              <a:t>各位非税局的领导中午好，我是中科江南实施工程师高辉，今天借助市里召开的非税局会议给大家介绍一下</a:t>
            </a:r>
            <a:r>
              <a:rPr lang="zh-CN" altLang="en-US">
                <a:latin typeface="微软雅黑" panose="020B0503020204020204" pitchFamily="34" charset="-122"/>
                <a:ea typeface="微软雅黑" panose="020B0503020204020204" pitchFamily="34" charset="-122"/>
                <a:sym typeface="+mn-ea"/>
              </a:rPr>
              <a:t>全省新版非</a:t>
            </a:r>
            <a:r>
              <a:rPr lang="zh-CN" altLang="en-US" dirty="0">
                <a:latin typeface="微软雅黑" panose="020B0503020204020204" pitchFamily="34" charset="-122"/>
                <a:ea typeface="微软雅黑" panose="020B0503020204020204" pitchFamily="34" charset="-122"/>
                <a:sym typeface="+mn-ea"/>
              </a:rPr>
              <a:t>税收入管理系统</a:t>
            </a:r>
            <a:r>
              <a:rPr lang="zh-CN" altLang="en-US">
                <a:latin typeface="微软雅黑" panose="020B0503020204020204" pitchFamily="34" charset="-122"/>
                <a:ea typeface="微软雅黑" panose="020B0503020204020204" pitchFamily="34" charset="-122"/>
                <a:sym typeface="+mn-ea"/>
              </a:rPr>
              <a:t>实施应用。</a:t>
            </a:r>
            <a:endParaRPr lang="zh-CN" altLang="en-US" sz="1400" b="0" kern="1200" dirty="0">
              <a:solidFill>
                <a:schemeClr val="tx1"/>
              </a:solidFill>
              <a:latin typeface="+mn-ea"/>
              <a:ea typeface="+mn-ea"/>
            </a:endParaRPr>
          </a:p>
        </p:txBody>
      </p:sp>
      <p:sp>
        <p:nvSpPr>
          <p:cNvPr id="51204" name="灯片编号占位符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Arial" panose="020B0604020202020204" pitchFamily="34" charset="0"/>
                <a:ea typeface="宋体" panose="02010600030101010101" pitchFamily="2" charset="-122"/>
              </a:defRPr>
            </a:lvl1pPr>
            <a:lvl2pPr marL="742950" indent="-285750">
              <a:defRPr sz="2600">
                <a:solidFill>
                  <a:schemeClr val="tx1"/>
                </a:solidFill>
                <a:latin typeface="Arial" panose="020B0604020202020204" pitchFamily="34" charset="0"/>
                <a:ea typeface="宋体" panose="02010600030101010101" pitchFamily="2" charset="-122"/>
              </a:defRPr>
            </a:lvl2pPr>
            <a:lvl3pPr marL="1143000" indent="-228600">
              <a:defRPr sz="2600">
                <a:solidFill>
                  <a:schemeClr val="tx1"/>
                </a:solidFill>
                <a:latin typeface="Arial" panose="020B0604020202020204" pitchFamily="34" charset="0"/>
                <a:ea typeface="宋体" panose="02010600030101010101" pitchFamily="2" charset="-122"/>
              </a:defRPr>
            </a:lvl3pPr>
            <a:lvl4pPr marL="1600200" indent="-228600">
              <a:defRPr sz="2600">
                <a:solidFill>
                  <a:schemeClr val="tx1"/>
                </a:solidFill>
                <a:latin typeface="Arial" panose="020B0604020202020204" pitchFamily="34" charset="0"/>
                <a:ea typeface="宋体" panose="02010600030101010101" pitchFamily="2" charset="-122"/>
              </a:defRPr>
            </a:lvl4pPr>
            <a:lvl5pPr marL="2057400" indent="-228600">
              <a:defRPr sz="2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9pPr>
          </a:lstStyle>
          <a:p>
            <a:pPr>
              <a:buFontTx/>
              <a:buChar char="•"/>
            </a:pPr>
            <a:fld id="{8C4A9F51-F161-4AB0-BD1D-2F71FAA91EF6}" type="slidenum">
              <a:rPr lang="en-US" altLang="zh-CN" sz="1200">
                <a:latin typeface="Times New Roman" panose="02020603050405020304" pitchFamily="18" charset="0"/>
              </a:rPr>
            </a:fld>
            <a:endParaRPr lang="en-US" altLang="zh-CN" sz="1200">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包括基础要素和核对方法</a:t>
            </a:r>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为什么要提供老的单位项目关联，主要就是为了去更准确的把老项目对应成新的项目，我们在将各地非税局提供的新老项目对应关系之后，还是会进行对别和筛选的，如果项目属性等有差异，我们会把对应关系剔除出来，跟各财政进行确认，如果需要新增，再根据收费文件上报省征收科进行新增。</a:t>
            </a:r>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今天分为四个模块给大家简单</a:t>
            </a:r>
            <a:r>
              <a:rPr lang="zh-CN" altLang="en-US">
                <a:sym typeface="+mn-ea"/>
              </a:rPr>
              <a:t>介绍一下新版非税系统</a:t>
            </a:r>
            <a:r>
              <a:rPr lang="zh-CN" altLang="en-US"/>
              <a:t>，主要目的是介绍全省统一项目库和接下来我们要如何做新老项目对应关系，大家都知道单位项目关联是非税业务比较重要和耗时间的一项工作，今天这个启动会是</a:t>
            </a:r>
            <a:r>
              <a:rPr lang="zh-CN" altLang="en-US"/>
              <a:t>为了接下来新版非税系统上线工作做准备。</a:t>
            </a:r>
            <a:endParaRPr lang="zh-CN" altLang="en-US"/>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1</a:t>
            </a:r>
            <a:r>
              <a:rPr lang="zh-CN" altLang="en-US" dirty="0"/>
              <a:t>、往来项目和经营性收费不纳入非税核算需要指定账户</a:t>
            </a:r>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本级单位项目关联选中单位后，导出来的是选中单位的单位项目关联，不选择单位，导出来的单位项目关联是全部的单位项目关联</a:t>
            </a:r>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ym typeface="+mn-ea"/>
              </a:rPr>
              <a:t>总结：</a:t>
            </a:r>
            <a:r>
              <a:rPr lang="en-US" altLang="zh-CN" dirty="0">
                <a:sym typeface="+mn-ea"/>
              </a:rPr>
              <a:t>1</a:t>
            </a:r>
            <a:r>
              <a:rPr lang="zh-CN" altLang="en-US" dirty="0">
                <a:sym typeface="+mn-ea"/>
              </a:rPr>
              <a:t>、老系统数据库下周一之前提供客服邮箱</a:t>
            </a:r>
            <a:endParaRPr lang="zh-CN" altLang="en-US" dirty="0"/>
          </a:p>
          <a:p>
            <a:r>
              <a:rPr lang="zh-CN" altLang="en-US" dirty="0">
                <a:sym typeface="+mn-ea"/>
              </a:rPr>
              <a:t>          </a:t>
            </a:r>
            <a:r>
              <a:rPr lang="en-US" altLang="zh-CN" dirty="0">
                <a:sym typeface="+mn-ea"/>
              </a:rPr>
              <a:t>2</a:t>
            </a:r>
            <a:r>
              <a:rPr lang="zh-CN" altLang="en-US" dirty="0">
                <a:sym typeface="+mn-ea"/>
              </a:rPr>
              <a:t>、新老项目对应关系</a:t>
            </a:r>
            <a:r>
              <a:rPr lang="en-US" altLang="zh-CN" dirty="0">
                <a:sym typeface="+mn-ea"/>
              </a:rPr>
              <a:t>26</a:t>
            </a:r>
            <a:r>
              <a:rPr lang="zh-CN" altLang="en-US" dirty="0">
                <a:sym typeface="+mn-ea"/>
              </a:rPr>
              <a:t>号之前提供到邮箱客服</a:t>
            </a:r>
            <a:endParaRPr lang="zh-CN" altLang="en-US" dirty="0"/>
          </a:p>
          <a:p>
            <a:r>
              <a:rPr lang="zh-CN" altLang="en-US" dirty="0">
                <a:sym typeface="+mn-ea"/>
              </a:rPr>
              <a:t>          </a:t>
            </a:r>
            <a:r>
              <a:rPr lang="en-US" altLang="zh-CN" dirty="0">
                <a:sym typeface="+mn-ea"/>
              </a:rPr>
              <a:t>3</a:t>
            </a:r>
            <a:r>
              <a:rPr lang="zh-CN" altLang="en-US" dirty="0">
                <a:sym typeface="+mn-ea"/>
              </a:rPr>
              <a:t>、</a:t>
            </a:r>
            <a:r>
              <a:rPr lang="zh-CN" altLang="en-US" kern="0" noProof="0">
                <a:ln>
                  <a:noFill/>
                </a:ln>
                <a:solidFill>
                  <a:srgbClr val="002060"/>
                </a:solidFill>
                <a:effectLst/>
                <a:uLnTx/>
                <a:uFillTx/>
                <a:latin typeface="微软雅黑" panose="020B0503020204020204" pitchFamily="34" charset="-122"/>
                <a:ea typeface="微软雅黑" panose="020B0503020204020204" pitchFamily="34" charset="-122"/>
                <a:sym typeface="+mn-ea"/>
              </a:rPr>
              <a:t>收集单位、大厅扫码枪（当面付）设备数量</a:t>
            </a:r>
            <a:r>
              <a:rPr lang="en-US" altLang="zh-CN" dirty="0">
                <a:sym typeface="+mn-ea"/>
              </a:rPr>
              <a:t>26</a:t>
            </a:r>
            <a:r>
              <a:rPr lang="zh-CN" altLang="en-US" dirty="0">
                <a:sym typeface="+mn-ea"/>
              </a:rPr>
              <a:t>号之前提供到邮箱客服</a:t>
            </a:r>
            <a:endParaRPr lang="zh-CN" altLang="en-US" dirty="0"/>
          </a:p>
          <a:p>
            <a:r>
              <a:rPr lang="zh-CN" altLang="en-US" dirty="0"/>
              <a:t>          </a:t>
            </a:r>
            <a:r>
              <a:rPr lang="en-US" altLang="zh-CN" dirty="0"/>
              <a:t>4</a:t>
            </a:r>
            <a:r>
              <a:rPr lang="zh-CN" altLang="en-US" dirty="0"/>
              <a:t>、非税汇缴结算户一定要在国库处备案，否则，如果有些账户做了变更，请及时跟我们联系，行号、开户行名称等账户信息</a:t>
            </a:r>
            <a:r>
              <a:rPr lang="zh-CN" altLang="en-US" dirty="0"/>
              <a:t>一定要问清楚，</a:t>
            </a:r>
            <a:r>
              <a:rPr lang="en-US" altLang="zh-CN" dirty="0">
                <a:sym typeface="+mn-ea"/>
              </a:rPr>
              <a:t>26</a:t>
            </a:r>
            <a:r>
              <a:rPr lang="zh-CN" altLang="en-US" dirty="0">
                <a:sym typeface="+mn-ea"/>
              </a:rPr>
              <a:t>号之前提供到邮箱客服</a:t>
            </a:r>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ChangeArrowheads="1" noTextEdit="1"/>
          </p:cNvSpPr>
          <p:nvPr>
            <p:ph type="sldImg" idx="4294967295"/>
          </p:nvPr>
        </p:nvSpPr>
        <p:spPr>
          <a:xfrm>
            <a:off x="19050" y="742950"/>
            <a:ext cx="6604000" cy="3716338"/>
          </a:xfrm>
        </p:spPr>
      </p:sp>
      <p:sp>
        <p:nvSpPr>
          <p:cNvPr id="57347" name="备注占位符 2"/>
          <p:cNvSpPr>
            <a:spLocks noGrp="1" noChangeArrowheads="1"/>
          </p:cNvSpPr>
          <p:nvPr>
            <p:ph type="body" idx="4294967295"/>
          </p:nvPr>
        </p:nvSpPr>
        <p:spPr/>
        <p:txBody>
          <a:bodyPr/>
          <a:lstStyle/>
          <a:p>
            <a:pPr eaLnBrk="1" hangingPunct="1">
              <a:spcBef>
                <a:spcPct val="0"/>
              </a:spcBef>
            </a:pPr>
            <a:endParaRPr lang="zh-CN" altLang="en-US" dirty="0"/>
          </a:p>
        </p:txBody>
      </p:sp>
      <p:sp>
        <p:nvSpPr>
          <p:cNvPr id="57348" name="灯片编号占位符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Arial" panose="020B0604020202020204" pitchFamily="34" charset="0"/>
                <a:ea typeface="宋体" panose="02010600030101010101" pitchFamily="2" charset="-122"/>
              </a:defRPr>
            </a:lvl1pPr>
            <a:lvl2pPr marL="742950" indent="-285750">
              <a:defRPr sz="2600">
                <a:solidFill>
                  <a:schemeClr val="tx1"/>
                </a:solidFill>
                <a:latin typeface="Arial" panose="020B0604020202020204" pitchFamily="34" charset="0"/>
                <a:ea typeface="宋体" panose="02010600030101010101" pitchFamily="2" charset="-122"/>
              </a:defRPr>
            </a:lvl2pPr>
            <a:lvl3pPr marL="1143000" indent="-228600">
              <a:defRPr sz="2600">
                <a:solidFill>
                  <a:schemeClr val="tx1"/>
                </a:solidFill>
                <a:latin typeface="Arial" panose="020B0604020202020204" pitchFamily="34" charset="0"/>
                <a:ea typeface="宋体" panose="02010600030101010101" pitchFamily="2" charset="-122"/>
              </a:defRPr>
            </a:lvl3pPr>
            <a:lvl4pPr marL="1600200" indent="-228600">
              <a:defRPr sz="2600">
                <a:solidFill>
                  <a:schemeClr val="tx1"/>
                </a:solidFill>
                <a:latin typeface="Arial" panose="020B0604020202020204" pitchFamily="34" charset="0"/>
                <a:ea typeface="宋体" panose="02010600030101010101" pitchFamily="2" charset="-122"/>
              </a:defRPr>
            </a:lvl4pPr>
            <a:lvl5pPr marL="2057400" indent="-228600">
              <a:defRPr sz="2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9pPr>
          </a:lstStyle>
          <a:p>
            <a:pPr>
              <a:buFontTx/>
              <a:buChar char="•"/>
            </a:pPr>
            <a:fld id="{DBC050D0-52F9-4263-8328-5E554503A4D3}" type="slidenum">
              <a:rPr lang="zh-CN" altLang="en-US" sz="1200">
                <a:latin typeface="Times New Roman" panose="02020603050405020304" pitchFamily="18" charset="0"/>
              </a:rPr>
            </a:fld>
            <a:endParaRPr lang="zh-CN"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1</a:t>
            </a:r>
            <a:r>
              <a:rPr lang="zh-CN" altLang="en-US" dirty="0"/>
              <a:t>、对比老项目，新版非税系统中也增加了一种项目叫接收分成项目。</a:t>
            </a:r>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lgn="just"/>
            <a:r>
              <a:rPr lang="en-US" altLang="zh-CN" sz="1400"/>
              <a:t>1.</a:t>
            </a:r>
            <a:r>
              <a:rPr lang="zh-CN" altLang="zh-CN" sz="1400"/>
              <a:t>单位项目管理将按照全省统一集中管理、分级使用的模式运行。</a:t>
            </a:r>
            <a:r>
              <a:rPr lang="zh-CN" altLang="en-US" sz="1400"/>
              <a:t>主要包括：</a:t>
            </a:r>
            <a:r>
              <a:rPr lang="en-US" altLang="zh-CN" sz="1400"/>
              <a:t>1</a:t>
            </a:r>
            <a:r>
              <a:rPr lang="zh-CN" altLang="zh-CN" sz="1400"/>
              <a:t>、非税收入项目；</a:t>
            </a:r>
            <a:r>
              <a:rPr lang="en-US" altLang="zh-CN" sz="1400"/>
              <a:t>2</a:t>
            </a:r>
            <a:r>
              <a:rPr lang="zh-CN" altLang="zh-CN" sz="1400"/>
              <a:t>、往来款项目；</a:t>
            </a:r>
            <a:r>
              <a:rPr lang="en-US" altLang="zh-CN" sz="1400"/>
              <a:t>3</a:t>
            </a:r>
            <a:r>
              <a:rPr lang="zh-CN" altLang="zh-CN" sz="1400"/>
              <a:t>、经营性收费项目</a:t>
            </a:r>
            <a:r>
              <a:rPr lang="zh-CN" altLang="en-US" sz="1400"/>
              <a:t>三个级次。</a:t>
            </a:r>
            <a:endParaRPr lang="en-US" altLang="zh-CN" sz="1400"/>
          </a:p>
          <a:p>
            <a:pPr algn="just"/>
            <a:r>
              <a:rPr lang="en-US" altLang="zh-CN" sz="1400"/>
              <a:t>2.</a:t>
            </a:r>
            <a:r>
              <a:rPr lang="zh-CN" altLang="zh-CN" sz="1400"/>
              <a:t>省财政原则上对全省的收入项目具有审核权限，各级财政部门在使用管理本级部门的所有收入项目前，包括每个收入项目的收费标准、收费依据、计量标准、滞纳金标准、收入分成（各级分成比例）、资金管理方式（缴金库或专户）、收支分类科目、有效期等管理要素属性，均需要由省财政管理部门进行规定及维护管理，各级财政不需维护。</a:t>
            </a:r>
            <a:endParaRPr lang="en-US" altLang="zh-CN" sz="1400"/>
          </a:p>
          <a:p>
            <a:pPr algn="just"/>
            <a:r>
              <a:rPr lang="en-US" altLang="zh-CN" sz="1400"/>
              <a:t>3.</a:t>
            </a:r>
            <a:r>
              <a:rPr lang="zh-CN" altLang="zh-CN" sz="1400"/>
              <a:t>省财政建立全省单位编码规范，各级财政部门按规范自行编排。新系统中的单位我们一般是从老系统的数据库中直接导入的。</a:t>
            </a:r>
            <a:endParaRPr lang="en-US" altLang="zh-CN" sz="1400"/>
          </a:p>
          <a:p>
            <a:pPr algn="just"/>
            <a:r>
              <a:rPr lang="en-US" altLang="zh-CN" sz="1400"/>
              <a:t>4.</a:t>
            </a:r>
            <a:r>
              <a:rPr lang="zh-CN" altLang="zh-CN" sz="1400"/>
              <a:t>日常工作中，各级财政部门需要完成项目与单位和账户挂接。</a:t>
            </a:r>
            <a:endParaRPr lang="zh-CN" altLang="zh-CN" sz="1400"/>
          </a:p>
          <a:p>
            <a:endParaRPr lang="en-US" altLang="zh-CN" sz="1400" kern="1200">
              <a:solidFill>
                <a:schemeClr val="tx1"/>
              </a:solidFill>
              <a:latin typeface="Arial" panose="020B0604020202020204" pitchFamily="34" charset="0"/>
              <a:ea typeface="宋体" panose="02010600030101010101" pitchFamily="2" charset="-122"/>
              <a:cs typeface="宋体" panose="0201060003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531B69D-C87F-48EB-884E-BBAAAC76EF5B}"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4"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77" y="0"/>
            <a:ext cx="12190413"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16"/>
          <p:cNvSpPr>
            <a:spLocks noChangeArrowheads="1"/>
          </p:cNvSpPr>
          <p:nvPr/>
        </p:nvSpPr>
        <p:spPr bwMode="auto">
          <a:xfrm>
            <a:off x="1" y="2205549"/>
            <a:ext cx="12194646" cy="2340517"/>
          </a:xfrm>
          <a:prstGeom prst="rect">
            <a:avLst/>
          </a:prstGeom>
          <a:solidFill>
            <a:srgbClr val="E74E3E"/>
          </a:solidFill>
          <a:ln>
            <a:noFill/>
          </a:ln>
          <a:extLst>
            <a:ext uri="{91240B29-F687-4F45-9708-019B960494DF}">
              <a14:hiddenLine xmlns:a14="http://schemas.microsoft.com/office/drawing/2010/main" w="12700">
                <a:solidFill>
                  <a:srgbClr val="000000"/>
                </a:solidFill>
                <a:bevel/>
              </a14:hiddenLine>
            </a:ext>
          </a:extLst>
        </p:spPr>
        <p:txBody>
          <a:bodyPr lIns="108850" tIns="54425" rIns="108850" bIns="54425" anchor="ctr"/>
          <a:lstStyle>
            <a:lvl1pPr>
              <a:defRPr sz="2600">
                <a:solidFill>
                  <a:schemeClr val="tx1"/>
                </a:solidFill>
                <a:latin typeface="Arial" panose="020B0604020202020204" pitchFamily="34" charset="0"/>
                <a:ea typeface="宋体" panose="02010600030101010101" pitchFamily="2" charset="-122"/>
              </a:defRPr>
            </a:lvl1pPr>
            <a:lvl2pPr marL="742950" indent="-285750">
              <a:defRPr sz="2600">
                <a:solidFill>
                  <a:schemeClr val="tx1"/>
                </a:solidFill>
                <a:latin typeface="Arial" panose="020B0604020202020204" pitchFamily="34" charset="0"/>
                <a:ea typeface="宋体" panose="02010600030101010101" pitchFamily="2" charset="-122"/>
              </a:defRPr>
            </a:lvl2pPr>
            <a:lvl3pPr marL="1143000" indent="-228600">
              <a:defRPr sz="2600">
                <a:solidFill>
                  <a:schemeClr val="tx1"/>
                </a:solidFill>
                <a:latin typeface="Arial" panose="020B0604020202020204" pitchFamily="34" charset="0"/>
                <a:ea typeface="宋体" panose="02010600030101010101" pitchFamily="2" charset="-122"/>
              </a:defRPr>
            </a:lvl3pPr>
            <a:lvl4pPr marL="1600200" indent="-228600">
              <a:defRPr sz="2600">
                <a:solidFill>
                  <a:schemeClr val="tx1"/>
                </a:solidFill>
                <a:latin typeface="Arial" panose="020B0604020202020204" pitchFamily="34" charset="0"/>
                <a:ea typeface="宋体" panose="02010600030101010101" pitchFamily="2" charset="-122"/>
              </a:defRPr>
            </a:lvl4pPr>
            <a:lvl5pPr marL="2057400" indent="-228600">
              <a:defRPr sz="2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pic>
        <p:nvPicPr>
          <p:cNvPr id="6" name="图片 20"/>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71143" y="188781"/>
            <a:ext cx="2160150" cy="576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KSO_CT2"/>
          <p:cNvSpPr>
            <a:spLocks noGrp="1"/>
          </p:cNvSpPr>
          <p:nvPr>
            <p:ph type="subTitle" idx="1"/>
          </p:nvPr>
        </p:nvSpPr>
        <p:spPr>
          <a:xfrm>
            <a:off x="4454412" y="3782027"/>
            <a:ext cx="7151877" cy="467319"/>
          </a:xfrm>
          <a:noFill/>
        </p:spPr>
        <p:txBody>
          <a:bodyPr>
            <a:noAutofit/>
          </a:bodyPr>
          <a:lstStyle>
            <a:lvl1pPr marL="0" indent="0" algn="l">
              <a:buNone/>
              <a:defRPr sz="1900" b="0">
                <a:solidFill>
                  <a:schemeClr val="bg1"/>
                </a:solidFill>
                <a:effectLst/>
                <a:latin typeface="+mn-ea"/>
                <a:ea typeface="+mn-ea"/>
              </a:defRPr>
            </a:lvl1pPr>
            <a:lvl2pPr marL="408305" indent="0" algn="ctr">
              <a:buNone/>
              <a:defRPr sz="1800"/>
            </a:lvl2pPr>
            <a:lvl3pPr marL="816610" indent="0" algn="ctr">
              <a:buNone/>
              <a:defRPr sz="1600"/>
            </a:lvl3pPr>
            <a:lvl4pPr marL="1224280" indent="0" algn="ctr">
              <a:buNone/>
              <a:defRPr sz="1400"/>
            </a:lvl4pPr>
            <a:lvl5pPr marL="1632585" indent="0" algn="ctr">
              <a:buNone/>
              <a:defRPr sz="1400"/>
            </a:lvl5pPr>
            <a:lvl6pPr marL="2040890" indent="0" algn="ctr">
              <a:buNone/>
              <a:defRPr sz="1400"/>
            </a:lvl6pPr>
            <a:lvl7pPr marL="2449195" indent="0" algn="ctr">
              <a:buNone/>
              <a:defRPr sz="1400"/>
            </a:lvl7pPr>
            <a:lvl8pPr marL="2857500" indent="0" algn="ctr">
              <a:buNone/>
              <a:defRPr sz="1400"/>
            </a:lvl8pPr>
            <a:lvl9pPr marL="3265805" indent="0" algn="ctr">
              <a:buNone/>
              <a:defRPr sz="1400"/>
            </a:lvl9pPr>
          </a:lstStyle>
          <a:p>
            <a:r>
              <a:rPr lang="zh-CN" altLang="en-US" noProof="1"/>
              <a:t>单击此处编辑母版副标题样式</a:t>
            </a:r>
            <a:endParaRPr lang="zh-CN" altLang="en-US" noProof="1"/>
          </a:p>
        </p:txBody>
      </p:sp>
      <p:sp>
        <p:nvSpPr>
          <p:cNvPr id="7" name="KSO_CT1"/>
          <p:cNvSpPr>
            <a:spLocks noGrp="1"/>
          </p:cNvSpPr>
          <p:nvPr>
            <p:ph type="title"/>
          </p:nvPr>
        </p:nvSpPr>
        <p:spPr>
          <a:xfrm>
            <a:off x="3695353" y="2591401"/>
            <a:ext cx="7910937" cy="1146169"/>
          </a:xfrm>
        </p:spPr>
        <p:txBody>
          <a:bodyPr>
            <a:noAutofit/>
          </a:bodyPr>
          <a:lstStyle>
            <a:lvl1pPr algn="l">
              <a:lnSpc>
                <a:spcPct val="100000"/>
              </a:lnSpc>
              <a:defRPr sz="3800" b="1" kern="1000" baseline="0">
                <a:solidFill>
                  <a:schemeClr val="bg1"/>
                </a:solidFill>
                <a:effectLst/>
                <a:latin typeface="+mj-ea"/>
                <a:ea typeface="+mj-ea"/>
              </a:defRPr>
            </a:lvl1pPr>
          </a:lstStyle>
          <a:p>
            <a:r>
              <a:rPr lang="zh-CN" altLang="en-US" noProof="1"/>
              <a:t>单击此处编辑母版标题样式</a:t>
            </a:r>
            <a:endParaRPr lang="zh-CN" altLang="en-US" noProof="1"/>
          </a:p>
        </p:txBody>
      </p:sp>
      <p:sp>
        <p:nvSpPr>
          <p:cNvPr id="8" name="KSO_FD"/>
          <p:cNvSpPr>
            <a:spLocks noGrp="1"/>
          </p:cNvSpPr>
          <p:nvPr>
            <p:ph type="dt" sz="half" idx="10"/>
          </p:nvPr>
        </p:nvSpPr>
        <p:spPr/>
        <p:txBody>
          <a:bodyPr/>
          <a:lstStyle>
            <a:lvl1pPr>
              <a:defRPr/>
            </a:lvl1pPr>
          </a:lstStyle>
          <a:p>
            <a:pPr>
              <a:defRPr/>
            </a:pPr>
            <a:endParaRPr lang="zh-CN" altLang="en-US"/>
          </a:p>
        </p:txBody>
      </p:sp>
      <p:sp>
        <p:nvSpPr>
          <p:cNvPr id="9" name="KSO_FT"/>
          <p:cNvSpPr>
            <a:spLocks noGrp="1"/>
          </p:cNvSpPr>
          <p:nvPr>
            <p:ph type="ftr" sz="quarter" idx="11"/>
          </p:nvPr>
        </p:nvSpPr>
        <p:spPr/>
        <p:txBody>
          <a:bodyPr/>
          <a:lstStyle>
            <a:lvl1pPr>
              <a:defRPr/>
            </a:lvl1pPr>
          </a:lstStyle>
          <a:p>
            <a:pPr>
              <a:defRPr/>
            </a:pPr>
            <a:endParaRPr lang="zh-CN" altLang="en-US"/>
          </a:p>
        </p:txBody>
      </p:sp>
      <p:sp>
        <p:nvSpPr>
          <p:cNvPr id="10" name="KSO_FN"/>
          <p:cNvSpPr>
            <a:spLocks noGrp="1"/>
          </p:cNvSpPr>
          <p:nvPr>
            <p:ph type="sldNum" sz="quarter" idx="12"/>
          </p:nvPr>
        </p:nvSpPr>
        <p:spPr/>
        <p:txBody>
          <a:bodyPr/>
          <a:lstStyle>
            <a:lvl1pPr>
              <a:defRPr smtClean="0"/>
            </a:lvl1pPr>
          </a:lstStyle>
          <a:p>
            <a:pPr>
              <a:defRPr/>
            </a:pPr>
            <a:fld id="{75EDDA7F-3780-4B09-9990-1972A12CFF7C}" type="slidenum">
              <a:rPr lang="zh-CN" altLang="en-US"/>
            </a:fld>
            <a:endParaRPr lang="zh-CN" alt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KSO_BC1"/>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p:txBody>
      </p:sp>
      <p:sp>
        <p:nvSpPr>
          <p:cNvPr id="4" name="KSO_FD"/>
          <p:cNvSpPr>
            <a:spLocks noGrp="1"/>
          </p:cNvSpPr>
          <p:nvPr>
            <p:ph type="dt" sz="half" idx="10"/>
          </p:nvPr>
        </p:nvSpPr>
        <p:spPr/>
        <p:txBody>
          <a:bodyPr/>
          <a:lstStyle>
            <a:lvl1pPr>
              <a:defRPr/>
            </a:lvl1pPr>
          </a:lstStyle>
          <a:p>
            <a:pPr>
              <a:defRPr/>
            </a:pPr>
            <a:endParaRPr lang="zh-CN" altLang="en-US"/>
          </a:p>
        </p:txBody>
      </p:sp>
      <p:sp>
        <p:nvSpPr>
          <p:cNvPr id="5" name="KSO_FT"/>
          <p:cNvSpPr>
            <a:spLocks noGrp="1"/>
          </p:cNvSpPr>
          <p:nvPr>
            <p:ph type="ftr" sz="quarter" idx="11"/>
          </p:nvPr>
        </p:nvSpPr>
        <p:spPr/>
        <p:txBody>
          <a:bodyPr/>
          <a:lstStyle>
            <a:lvl1pPr>
              <a:defRPr/>
            </a:lvl1pPr>
          </a:lstStyle>
          <a:p>
            <a:pPr>
              <a:defRPr/>
            </a:pPr>
            <a:endParaRPr lang="zh-CN" altLang="en-US"/>
          </a:p>
        </p:txBody>
      </p:sp>
      <p:sp>
        <p:nvSpPr>
          <p:cNvPr id="6" name="KSO_FN"/>
          <p:cNvSpPr>
            <a:spLocks noGrp="1"/>
          </p:cNvSpPr>
          <p:nvPr>
            <p:ph type="sldNum" sz="quarter" idx="12"/>
          </p:nvPr>
        </p:nvSpPr>
        <p:spPr/>
        <p:txBody>
          <a:bodyPr/>
          <a:lstStyle>
            <a:lvl1pPr>
              <a:defRPr/>
            </a:lvl1pPr>
          </a:lstStyle>
          <a:p>
            <a:pPr>
              <a:defRPr/>
            </a:pPr>
            <a:fld id="{3DDE6541-A6E2-4ADC-A167-596CA1C73A9A}" type="slidenum">
              <a:rPr lang="zh-CN" altLang="en-US"/>
            </a:fld>
            <a:endParaRPr lang="zh-CN" altLang="en-US"/>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69967" y="365209"/>
            <a:ext cx="1182357" cy="5813184"/>
          </a:xfrm>
        </p:spPr>
        <p:txBody>
          <a:bodyPr vert="eaVert"/>
          <a:lstStyle/>
          <a:p>
            <a:r>
              <a:rPr lang="zh-CN" altLang="en-US" noProof="1"/>
              <a:t>单击此处编辑母版标题样式</a:t>
            </a:r>
            <a:endParaRPr lang="en-US" noProof="1"/>
          </a:p>
        </p:txBody>
      </p:sp>
      <p:sp>
        <p:nvSpPr>
          <p:cNvPr id="3" name="KSO_BC1"/>
          <p:cNvSpPr>
            <a:spLocks noGrp="1"/>
          </p:cNvSpPr>
          <p:nvPr>
            <p:ph type="body" orient="vert" idx="1"/>
          </p:nvPr>
        </p:nvSpPr>
        <p:spPr>
          <a:xfrm>
            <a:off x="2113567" y="365209"/>
            <a:ext cx="7932237"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p:txBody>
      </p:sp>
      <p:sp>
        <p:nvSpPr>
          <p:cNvPr id="4" name="KSO_FD"/>
          <p:cNvSpPr>
            <a:spLocks noGrp="1"/>
          </p:cNvSpPr>
          <p:nvPr>
            <p:ph type="dt" sz="half" idx="10"/>
          </p:nvPr>
        </p:nvSpPr>
        <p:spPr/>
        <p:txBody>
          <a:bodyPr/>
          <a:lstStyle>
            <a:lvl1pPr>
              <a:defRPr/>
            </a:lvl1pPr>
          </a:lstStyle>
          <a:p>
            <a:pPr>
              <a:defRPr/>
            </a:pPr>
            <a:endParaRPr lang="zh-CN" altLang="en-US"/>
          </a:p>
        </p:txBody>
      </p:sp>
      <p:sp>
        <p:nvSpPr>
          <p:cNvPr id="5" name="KSO_FT"/>
          <p:cNvSpPr>
            <a:spLocks noGrp="1"/>
          </p:cNvSpPr>
          <p:nvPr>
            <p:ph type="ftr" sz="quarter" idx="11"/>
          </p:nvPr>
        </p:nvSpPr>
        <p:spPr/>
        <p:txBody>
          <a:bodyPr/>
          <a:lstStyle>
            <a:lvl1pPr>
              <a:defRPr/>
            </a:lvl1pPr>
          </a:lstStyle>
          <a:p>
            <a:pPr>
              <a:defRPr/>
            </a:pPr>
            <a:endParaRPr lang="zh-CN" altLang="en-US"/>
          </a:p>
        </p:txBody>
      </p:sp>
      <p:sp>
        <p:nvSpPr>
          <p:cNvPr id="6" name="KSO_FN"/>
          <p:cNvSpPr>
            <a:spLocks noGrp="1"/>
          </p:cNvSpPr>
          <p:nvPr>
            <p:ph type="sldNum" sz="quarter" idx="12"/>
          </p:nvPr>
        </p:nvSpPr>
        <p:spPr/>
        <p:txBody>
          <a:bodyPr/>
          <a:lstStyle>
            <a:lvl1pPr>
              <a:defRPr/>
            </a:lvl1pPr>
          </a:lstStyle>
          <a:p>
            <a:pPr>
              <a:defRPr/>
            </a:pPr>
            <a:fld id="{413D4F48-5F87-4886-8C26-640FD3024681}" type="slidenum">
              <a:rPr lang="zh-CN" altLang="en-US"/>
            </a:fld>
            <a:endParaRPr lang="zh-CN" altLang="en-US"/>
          </a:p>
        </p:txBody>
      </p:sp>
    </p:spTree>
  </p:cSld>
  <p:clrMapOvr>
    <a:masterClrMapping/>
  </p:clrMapOvr>
  <p:transition>
    <p:fade/>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091" y="365210"/>
            <a:ext cx="10514231" cy="5898929"/>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2"/>
          <p:cNvSpPr>
            <a:spLocks noGrp="1"/>
          </p:cNvSpPr>
          <p:nvPr>
            <p:ph type="dt" sz="half" idx="10"/>
          </p:nvPr>
        </p:nvSpPr>
        <p:spPr>
          <a:xfrm>
            <a:off x="609521" y="6430864"/>
            <a:ext cx="2844430" cy="320749"/>
          </a:xfrm>
        </p:spPr>
        <p:txBody>
          <a:bodyPr/>
          <a:lstStyle>
            <a:lvl1pPr>
              <a:defRPr/>
            </a:lvl1pPr>
          </a:lstStyle>
          <a:p>
            <a:pPr>
              <a:defRPr/>
            </a:pPr>
            <a:endParaRPr lang="en-US" altLang="zh-CN"/>
          </a:p>
        </p:txBody>
      </p:sp>
      <p:sp>
        <p:nvSpPr>
          <p:cNvPr id="4" name="页脚占位符 3"/>
          <p:cNvSpPr>
            <a:spLocks noGrp="1"/>
          </p:cNvSpPr>
          <p:nvPr>
            <p:ph type="ftr" sz="quarter" idx="11"/>
          </p:nvPr>
        </p:nvSpPr>
        <p:spPr>
          <a:xfrm>
            <a:off x="4165058" y="6430864"/>
            <a:ext cx="3860297" cy="320749"/>
          </a:xfrm>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a:xfrm>
            <a:off x="8736463" y="6430864"/>
            <a:ext cx="2844430" cy="320749"/>
          </a:xfrm>
        </p:spPr>
        <p:txBody>
          <a:bodyPr/>
          <a:lstStyle>
            <a:lvl1pPr>
              <a:defRPr smtClean="0"/>
            </a:lvl1pPr>
          </a:lstStyle>
          <a:p>
            <a:pPr>
              <a:defRPr/>
            </a:pPr>
            <a:fld id="{F4EDDEBC-E5A4-41A7-80ED-AC7D0ABCE19D}" type="slidenum">
              <a:rPr lang="en-US" altLang="zh-CN"/>
            </a:fld>
            <a:endParaRPr lang="en-US" altLang="zh-CN"/>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4" descr="图片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514" y="0"/>
            <a:ext cx="12135387"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标题 17"/>
          <p:cNvSpPr>
            <a:spLocks noGrp="1"/>
          </p:cNvSpPr>
          <p:nvPr>
            <p:ph type="title"/>
          </p:nvPr>
        </p:nvSpPr>
        <p:spPr>
          <a:xfrm>
            <a:off x="571387" y="2643794"/>
            <a:ext cx="10971372" cy="1572000"/>
          </a:xfrm>
          <a:prstGeom prst="rect">
            <a:avLst/>
          </a:prstGeom>
        </p:spPr>
        <p:txBody>
          <a:bodyPr/>
          <a:lstStyle>
            <a:lvl1pPr algn="ctr">
              <a:defRPr sz="5200">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zh-CN" altLang="en-US" noProof="1"/>
          </a:p>
        </p:txBody>
      </p:sp>
      <p:sp>
        <p:nvSpPr>
          <p:cNvPr id="31" name="文本占位符 30"/>
          <p:cNvSpPr>
            <a:spLocks noGrp="1"/>
          </p:cNvSpPr>
          <p:nvPr>
            <p:ph type="body" sz="quarter" idx="10"/>
          </p:nvPr>
        </p:nvSpPr>
        <p:spPr>
          <a:xfrm>
            <a:off x="1714277" y="4430169"/>
            <a:ext cx="9047573" cy="1643443"/>
          </a:xfrm>
        </p:spPr>
        <p:txBody>
          <a:bodyPr anchor="ctr"/>
          <a:lstStyle>
            <a:lvl1pPr algn="ctr">
              <a:buNone/>
              <a:defRPr lang="zh-CN" altLang="en-US" sz="4300" kern="1200" noProof="0" dirty="0" smtClean="0">
                <a:solidFill>
                  <a:schemeClr val="accent1"/>
                </a:solidFill>
                <a:latin typeface="微软雅黑" panose="020B0503020204020204" pitchFamily="34" charset="-122"/>
                <a:ea typeface="微软雅黑" panose="020B0503020204020204" pitchFamily="34" charset="-122"/>
                <a:cs typeface="+mn-cs"/>
              </a:defRPr>
            </a:lvl1pPr>
          </a:lstStyle>
          <a:p>
            <a:pPr lvl="0"/>
            <a:r>
              <a:rPr lang="zh-CN" altLang="en-US" noProof="1"/>
              <a:t>单击此处编辑母版文本样式</a:t>
            </a:r>
            <a:endParaRPr lang="zh-CN" altLang="en-US" noProof="1"/>
          </a:p>
        </p:txBody>
      </p:sp>
      <p:sp>
        <p:nvSpPr>
          <p:cNvPr id="5" name="日期占位符 1"/>
          <p:cNvSpPr>
            <a:spLocks noGrp="1"/>
          </p:cNvSpPr>
          <p:nvPr>
            <p:ph type="dt" sz="half" idx="11"/>
          </p:nvPr>
        </p:nvSpPr>
        <p:spPr/>
        <p:txBody>
          <a:bodyPr/>
          <a:lstStyle>
            <a:lvl1pPr>
              <a:defRPr/>
            </a:lvl1pPr>
          </a:lstStyle>
          <a:p>
            <a:pPr>
              <a:defRPr/>
            </a:pPr>
            <a:endParaRPr lang="zh-CN" altLang="en-US"/>
          </a:p>
        </p:txBody>
      </p:sp>
      <p:sp>
        <p:nvSpPr>
          <p:cNvPr id="6" name="页脚占位符 2"/>
          <p:cNvSpPr>
            <a:spLocks noGrp="1"/>
          </p:cNvSpPr>
          <p:nvPr>
            <p:ph type="ftr" sz="quarter" idx="12"/>
          </p:nvPr>
        </p:nvSpPr>
        <p:spPr/>
        <p:txBody>
          <a:bodyPr/>
          <a:lstStyle>
            <a:lvl1pPr>
              <a:defRPr/>
            </a:lvl1pPr>
          </a:lstStyle>
          <a:p>
            <a:pPr>
              <a:defRPr/>
            </a:pPr>
            <a:endParaRPr lang="zh-CN" altLang="en-US"/>
          </a:p>
        </p:txBody>
      </p:sp>
      <p:sp>
        <p:nvSpPr>
          <p:cNvPr id="7" name="灯片编号占位符 3"/>
          <p:cNvSpPr>
            <a:spLocks noGrp="1"/>
          </p:cNvSpPr>
          <p:nvPr>
            <p:ph type="sldNum" sz="quarter" idx="13"/>
          </p:nvPr>
        </p:nvSpPr>
        <p:spPr/>
        <p:txBody>
          <a:bodyPr/>
          <a:lstStyle>
            <a:lvl1pPr>
              <a:defRPr smtClean="0"/>
            </a:lvl1pPr>
          </a:lstStyle>
          <a:p>
            <a:pPr>
              <a:defRPr/>
            </a:pPr>
            <a:fld id="{AE074511-85D5-4D66-82D4-AE1AF48B6BBE}" type="slidenum">
              <a:rPr lang="zh-CN" altLang="en-US"/>
            </a:fld>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pic>
        <p:nvPicPr>
          <p:cNvPr id="4" name="图片 4" descr="图片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33" y="0"/>
            <a:ext cx="12181947"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line"/>
          <p:cNvPicPr>
            <a:picLocks noChangeAspect="1" noChangeArrowheads="1"/>
          </p:cNvPicPr>
          <p:nvPr userDrawn="1"/>
        </p:nvPicPr>
        <p:blipFill>
          <a:blip r:embed="rId3">
            <a:extLst>
              <a:ext uri="{28A0092B-C50C-407E-A947-70E740481C1C}">
                <a14:useLocalDpi xmlns:a14="http://schemas.microsoft.com/office/drawing/2010/main" val="0"/>
              </a:ext>
            </a:extLst>
          </a:blip>
          <a:srcRect t="-139999" b="-139999"/>
          <a:stretch>
            <a:fillRect/>
          </a:stretch>
        </p:blipFill>
        <p:spPr bwMode="auto">
          <a:xfrm>
            <a:off x="3301571" y="6337180"/>
            <a:ext cx="8158689" cy="5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line"/>
          <p:cNvPicPr>
            <a:picLocks noChangeAspect="1" noChangeArrowheads="1"/>
          </p:cNvPicPr>
          <p:nvPr userDrawn="1"/>
        </p:nvPicPr>
        <p:blipFill>
          <a:blip r:embed="rId3">
            <a:extLst>
              <a:ext uri="{28A0092B-C50C-407E-A947-70E740481C1C}">
                <a14:useLocalDpi xmlns:a14="http://schemas.microsoft.com/office/drawing/2010/main" val="0"/>
              </a:ext>
            </a:extLst>
          </a:blip>
          <a:srcRect t="-139999" b="-139999"/>
          <a:stretch>
            <a:fillRect/>
          </a:stretch>
        </p:blipFill>
        <p:spPr bwMode="auto">
          <a:xfrm>
            <a:off x="3261360" y="1457663"/>
            <a:ext cx="8158687" cy="5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p:nvPr>
        </p:nvSpPr>
        <p:spPr>
          <a:xfrm>
            <a:off x="3523773" y="785976"/>
            <a:ext cx="7809538" cy="631990"/>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zh-CN" altLang="en-US" noProof="1"/>
          </a:p>
        </p:txBody>
      </p:sp>
      <p:sp>
        <p:nvSpPr>
          <p:cNvPr id="7" name="内容占位符 6"/>
          <p:cNvSpPr>
            <a:spLocks noGrp="1"/>
          </p:cNvSpPr>
          <p:nvPr>
            <p:ph sz="quarter" idx="10"/>
          </p:nvPr>
        </p:nvSpPr>
        <p:spPr>
          <a:xfrm>
            <a:off x="3523773" y="1643443"/>
            <a:ext cx="7714262" cy="4573078"/>
          </a:xfrm>
        </p:spPr>
        <p:txBody>
          <a:bodyPr/>
          <a:lstStyle>
            <a:lvl1pPr marL="612140" indent="-612140">
              <a:buFont typeface="Wingdings" panose="05000000000000000000" pitchFamily="2" charset="2"/>
              <a:buChar char="n"/>
              <a:defRPr sz="3300">
                <a:latin typeface="微软雅黑" panose="020B0503020204020204" pitchFamily="34" charset="-122"/>
                <a:ea typeface="微软雅黑" panose="020B0503020204020204" pitchFamily="34" charset="-122"/>
              </a:defRPr>
            </a:lvl1pPr>
            <a:lvl2pPr>
              <a:defRPr sz="2900">
                <a:latin typeface="微软雅黑" panose="020B0503020204020204" pitchFamily="34" charset="-122"/>
                <a:ea typeface="微软雅黑" panose="020B0503020204020204" pitchFamily="34" charset="-122"/>
              </a:defRPr>
            </a:lvl2pPr>
            <a:lvl3pPr>
              <a:defRPr sz="2400">
                <a:latin typeface="微软雅黑" panose="020B0503020204020204" pitchFamily="34" charset="-122"/>
                <a:ea typeface="微软雅黑" panose="020B0503020204020204" pitchFamily="34" charset="-122"/>
              </a:defRPr>
            </a:lvl3pPr>
            <a:lvl4pPr>
              <a:defRPr sz="2100">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9" name="日期占位符 1"/>
          <p:cNvSpPr>
            <a:spLocks noGrp="1"/>
          </p:cNvSpPr>
          <p:nvPr>
            <p:ph type="dt" sz="half" idx="11"/>
          </p:nvPr>
        </p:nvSpPr>
        <p:spPr/>
        <p:txBody>
          <a:bodyPr/>
          <a:lstStyle>
            <a:lvl1pPr>
              <a:defRPr/>
            </a:lvl1pPr>
          </a:lstStyle>
          <a:p>
            <a:pPr>
              <a:defRPr/>
            </a:pPr>
            <a:endParaRPr lang="zh-CN" altLang="en-US"/>
          </a:p>
        </p:txBody>
      </p:sp>
      <p:sp>
        <p:nvSpPr>
          <p:cNvPr id="10" name="页脚占位符 2"/>
          <p:cNvSpPr>
            <a:spLocks noGrp="1"/>
          </p:cNvSpPr>
          <p:nvPr>
            <p:ph type="ftr" sz="quarter" idx="12"/>
          </p:nvPr>
        </p:nvSpPr>
        <p:spPr/>
        <p:txBody>
          <a:bodyPr/>
          <a:lstStyle>
            <a:lvl1pPr>
              <a:defRPr/>
            </a:lvl1pPr>
          </a:lstStyle>
          <a:p>
            <a:pPr>
              <a:defRPr/>
            </a:pPr>
            <a:endParaRPr lang="zh-CN" altLang="en-US"/>
          </a:p>
        </p:txBody>
      </p:sp>
      <p:sp>
        <p:nvSpPr>
          <p:cNvPr id="11" name="灯片编号占位符 3"/>
          <p:cNvSpPr>
            <a:spLocks noGrp="1"/>
          </p:cNvSpPr>
          <p:nvPr>
            <p:ph type="sldNum" sz="quarter" idx="13"/>
          </p:nvPr>
        </p:nvSpPr>
        <p:spPr/>
        <p:txBody>
          <a:bodyPr/>
          <a:lstStyle>
            <a:lvl1pPr>
              <a:defRPr smtClean="0"/>
            </a:lvl1pPr>
          </a:lstStyle>
          <a:p>
            <a:pPr>
              <a:defRPr/>
            </a:pPr>
            <a:fld id="{33F0C538-F731-4922-B3F7-3E3C850F7279}" type="slidenum">
              <a:rPr lang="zh-CN" altLang="en-US"/>
            </a:fld>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空白">
    <p:bg bwMode="auto">
      <p:bgPr>
        <a:solidFill>
          <a:schemeClr val="bg2"/>
        </a:solidFill>
        <a:effectLst/>
      </p:bgPr>
    </p:bg>
    <p:spTree>
      <p:nvGrpSpPr>
        <p:cNvPr id="1" name=""/>
        <p:cNvGrpSpPr/>
        <p:nvPr/>
      </p:nvGrpSpPr>
      <p:grpSpPr>
        <a:xfrm>
          <a:off x="0" y="0"/>
          <a:ext cx="0" cy="0"/>
          <a:chOff x="0" y="0"/>
          <a:chExt cx="0" cy="0"/>
        </a:xfrm>
      </p:grpSpPr>
      <p:pic>
        <p:nvPicPr>
          <p:cNvPr id="4" name="Picture 9" descr="lin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9573" y="6364174"/>
            <a:ext cx="10603120" cy="19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lin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24337" y="908260"/>
            <a:ext cx="10603120" cy="19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p:nvPr>
        </p:nvSpPr>
        <p:spPr>
          <a:xfrm>
            <a:off x="651315" y="44634"/>
            <a:ext cx="10723791" cy="631990"/>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zh-CN" altLang="en-US" noProof="1"/>
          </a:p>
        </p:txBody>
      </p:sp>
      <p:sp>
        <p:nvSpPr>
          <p:cNvPr id="7" name="内容占位符 6"/>
          <p:cNvSpPr>
            <a:spLocks noGrp="1"/>
          </p:cNvSpPr>
          <p:nvPr>
            <p:ph sz="quarter" idx="10"/>
          </p:nvPr>
        </p:nvSpPr>
        <p:spPr>
          <a:xfrm>
            <a:off x="666625" y="1643443"/>
            <a:ext cx="10571410" cy="4573078"/>
          </a:xfrm>
        </p:spPr>
        <p:txBody>
          <a:bodyPr/>
          <a:lstStyle>
            <a:lvl1pPr>
              <a:defRPr sz="3300">
                <a:latin typeface="微软雅黑" panose="020B0503020204020204" pitchFamily="34" charset="-122"/>
                <a:ea typeface="微软雅黑" panose="020B0503020204020204" pitchFamily="34" charset="-122"/>
              </a:defRPr>
            </a:lvl1pPr>
            <a:lvl2pPr>
              <a:defRPr sz="2900">
                <a:latin typeface="微软雅黑" panose="020B0503020204020204" pitchFamily="34" charset="-122"/>
                <a:ea typeface="微软雅黑" panose="020B0503020204020204" pitchFamily="34" charset="-122"/>
              </a:defRPr>
            </a:lvl2pPr>
            <a:lvl3pPr>
              <a:defRPr sz="2400">
                <a:latin typeface="微软雅黑" panose="020B0503020204020204" pitchFamily="34" charset="-122"/>
                <a:ea typeface="微软雅黑" panose="020B0503020204020204" pitchFamily="34" charset="-122"/>
              </a:defRPr>
            </a:lvl3pPr>
            <a:lvl4pPr>
              <a:defRPr sz="2100">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8" name="日期占位符 1"/>
          <p:cNvSpPr>
            <a:spLocks noGrp="1"/>
          </p:cNvSpPr>
          <p:nvPr>
            <p:ph type="dt" sz="half" idx="11"/>
          </p:nvPr>
        </p:nvSpPr>
        <p:spPr/>
        <p:txBody>
          <a:bodyPr/>
          <a:lstStyle>
            <a:lvl1pPr>
              <a:defRPr/>
            </a:lvl1pPr>
          </a:lstStyle>
          <a:p>
            <a:pPr>
              <a:defRPr/>
            </a:pPr>
            <a:endParaRPr lang="zh-CN" altLang="en-US"/>
          </a:p>
        </p:txBody>
      </p:sp>
      <p:sp>
        <p:nvSpPr>
          <p:cNvPr id="9" name="页脚占位符 2"/>
          <p:cNvSpPr>
            <a:spLocks noGrp="1"/>
          </p:cNvSpPr>
          <p:nvPr>
            <p:ph type="ftr" sz="quarter" idx="12"/>
          </p:nvPr>
        </p:nvSpPr>
        <p:spPr/>
        <p:txBody>
          <a:bodyPr/>
          <a:lstStyle>
            <a:lvl1pPr>
              <a:defRPr/>
            </a:lvl1pPr>
          </a:lstStyle>
          <a:p>
            <a:pPr>
              <a:defRPr/>
            </a:pPr>
            <a:endParaRPr lang="zh-CN" altLang="en-US"/>
          </a:p>
        </p:txBody>
      </p:sp>
      <p:sp>
        <p:nvSpPr>
          <p:cNvPr id="10" name="灯片编号占位符 3"/>
          <p:cNvSpPr>
            <a:spLocks noGrp="1"/>
          </p:cNvSpPr>
          <p:nvPr>
            <p:ph type="sldNum" sz="quarter" idx="13"/>
          </p:nvPr>
        </p:nvSpPr>
        <p:spPr/>
        <p:txBody>
          <a:bodyPr/>
          <a:lstStyle>
            <a:lvl1pPr>
              <a:defRPr smtClean="0"/>
            </a:lvl1pPr>
          </a:lstStyle>
          <a:p>
            <a:pPr>
              <a:defRPr/>
            </a:pPr>
            <a:fld id="{3B005BC1-B86F-41F7-88BA-BDE8C4A3836B}"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空白">
    <p:bg bwMode="auto">
      <p:bgPr>
        <a:solidFill>
          <a:schemeClr val="bg2"/>
        </a:solidFill>
        <a:effectLst/>
      </p:bgPr>
    </p:bg>
    <p:spTree>
      <p:nvGrpSpPr>
        <p:cNvPr id="1" name=""/>
        <p:cNvGrpSpPr/>
        <p:nvPr/>
      </p:nvGrpSpPr>
      <p:grpSpPr>
        <a:xfrm>
          <a:off x="0" y="0"/>
          <a:ext cx="0" cy="0"/>
          <a:chOff x="0" y="0"/>
          <a:chExt cx="0" cy="0"/>
        </a:xfrm>
      </p:grpSpPr>
      <p:pic>
        <p:nvPicPr>
          <p:cNvPr id="4" name="Picture 9" descr="lin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9573" y="6364174"/>
            <a:ext cx="10603120" cy="19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p:nvPr>
        </p:nvSpPr>
        <p:spPr>
          <a:xfrm>
            <a:off x="609520" y="72444"/>
            <a:ext cx="10723791" cy="631990"/>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zh-CN" altLang="en-US" noProof="1"/>
          </a:p>
        </p:txBody>
      </p:sp>
      <p:sp>
        <p:nvSpPr>
          <p:cNvPr id="8" name="内容占位符 6"/>
          <p:cNvSpPr>
            <a:spLocks noGrp="1"/>
          </p:cNvSpPr>
          <p:nvPr>
            <p:ph sz="quarter" idx="10"/>
          </p:nvPr>
        </p:nvSpPr>
        <p:spPr>
          <a:xfrm>
            <a:off x="666625" y="1052980"/>
            <a:ext cx="10571410" cy="5163540"/>
          </a:xfrm>
        </p:spPr>
        <p:txBody>
          <a:bodyPr/>
          <a:lstStyle>
            <a:lvl1pPr>
              <a:buFont typeface="Wingdings" panose="05000000000000000000" pitchFamily="2" charset="2"/>
              <a:buChar char="n"/>
              <a:defRPr sz="3300">
                <a:latin typeface="微软雅黑" panose="020B0503020204020204" pitchFamily="34" charset="-122"/>
                <a:ea typeface="微软雅黑" panose="020B0503020204020204" pitchFamily="34" charset="-122"/>
              </a:defRPr>
            </a:lvl1pPr>
            <a:lvl2pPr>
              <a:defRPr sz="2900">
                <a:latin typeface="微软雅黑" panose="020B0503020204020204" pitchFamily="34" charset="-122"/>
                <a:ea typeface="微软雅黑" panose="020B0503020204020204" pitchFamily="34" charset="-122"/>
              </a:defRPr>
            </a:lvl2pPr>
            <a:lvl3pPr>
              <a:buFont typeface="Wingdings" panose="05000000000000000000" pitchFamily="2" charset="2"/>
              <a:buChar char="p"/>
              <a:defRPr sz="2400">
                <a:latin typeface="微软雅黑" panose="020B0503020204020204" pitchFamily="34" charset="-122"/>
                <a:ea typeface="微软雅黑" panose="020B0503020204020204" pitchFamily="34" charset="-122"/>
              </a:defRPr>
            </a:lvl3pPr>
            <a:lvl4pPr>
              <a:buFont typeface="Wingdings" panose="05000000000000000000" pitchFamily="2" charset="2"/>
              <a:buChar char="l"/>
              <a:defRPr sz="2100">
                <a:latin typeface="微软雅黑" panose="020B0503020204020204" pitchFamily="34" charset="-122"/>
                <a:ea typeface="微软雅黑" panose="020B0503020204020204" pitchFamily="34" charset="-122"/>
              </a:defRPr>
            </a:lvl4pPr>
            <a:lvl5pPr>
              <a:buFont typeface="Wingdings" panose="05000000000000000000" pitchFamily="2" charset="2"/>
              <a:buChar char="ü"/>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6" name="日期占位符 1"/>
          <p:cNvSpPr>
            <a:spLocks noGrp="1"/>
          </p:cNvSpPr>
          <p:nvPr>
            <p:ph type="dt" sz="half" idx="11"/>
          </p:nvPr>
        </p:nvSpPr>
        <p:spPr/>
        <p:txBody>
          <a:bodyPr/>
          <a:lstStyle>
            <a:lvl1pPr>
              <a:defRPr/>
            </a:lvl1pPr>
          </a:lstStyle>
          <a:p>
            <a:pPr>
              <a:defRPr/>
            </a:pPr>
            <a:endParaRPr lang="zh-CN" altLang="en-US"/>
          </a:p>
        </p:txBody>
      </p:sp>
      <p:sp>
        <p:nvSpPr>
          <p:cNvPr id="7" name="页脚占位符 2"/>
          <p:cNvSpPr>
            <a:spLocks noGrp="1"/>
          </p:cNvSpPr>
          <p:nvPr>
            <p:ph type="ftr" sz="quarter" idx="12"/>
          </p:nvPr>
        </p:nvSpPr>
        <p:spPr/>
        <p:txBody>
          <a:bodyPr/>
          <a:lstStyle>
            <a:lvl1pPr>
              <a:defRPr/>
            </a:lvl1pPr>
          </a:lstStyle>
          <a:p>
            <a:pPr>
              <a:defRPr/>
            </a:pPr>
            <a:endParaRPr lang="zh-CN" altLang="en-US"/>
          </a:p>
        </p:txBody>
      </p:sp>
      <p:sp>
        <p:nvSpPr>
          <p:cNvPr id="9" name="灯片编号占位符 3"/>
          <p:cNvSpPr>
            <a:spLocks noGrp="1"/>
          </p:cNvSpPr>
          <p:nvPr>
            <p:ph type="sldNum" sz="quarter" idx="13"/>
          </p:nvPr>
        </p:nvSpPr>
        <p:spPr/>
        <p:txBody>
          <a:bodyPr/>
          <a:lstStyle>
            <a:lvl1pPr>
              <a:defRPr smtClean="0"/>
            </a:lvl1pPr>
          </a:lstStyle>
          <a:p>
            <a:pPr>
              <a:defRPr/>
            </a:pPr>
            <a:fld id="{9654DB09-A484-42F2-9241-9C5F2C856428}"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pic>
        <p:nvPicPr>
          <p:cNvPr id="6" name="Picture 9" descr="lin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9573" y="6364174"/>
            <a:ext cx="10603120" cy="19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lin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9573" y="1484657"/>
            <a:ext cx="10603120" cy="19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p:nvPr>
        </p:nvSpPr>
        <p:spPr>
          <a:xfrm>
            <a:off x="527312" y="60866"/>
            <a:ext cx="10723791" cy="631990"/>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zh-CN" altLang="en-US" noProof="1"/>
          </a:p>
        </p:txBody>
      </p:sp>
      <p:sp>
        <p:nvSpPr>
          <p:cNvPr id="8" name="内容占位符 7"/>
          <p:cNvSpPr>
            <a:spLocks noGrp="1"/>
          </p:cNvSpPr>
          <p:nvPr>
            <p:ph sz="quarter" idx="11"/>
          </p:nvPr>
        </p:nvSpPr>
        <p:spPr>
          <a:xfrm>
            <a:off x="666664" y="1571989"/>
            <a:ext cx="10571373" cy="1071811"/>
          </a:xfrm>
        </p:spPr>
        <p:txBody>
          <a:bodyPr/>
          <a:lstStyle>
            <a:lvl1pPr>
              <a:buFont typeface="Wingdings" panose="05000000000000000000" pitchFamily="2" charset="2"/>
              <a:buChar char="n"/>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p:txBody>
      </p:sp>
      <p:sp>
        <p:nvSpPr>
          <p:cNvPr id="10" name="内容占位符 6"/>
          <p:cNvSpPr>
            <a:spLocks noGrp="1"/>
          </p:cNvSpPr>
          <p:nvPr>
            <p:ph sz="quarter" idx="10"/>
          </p:nvPr>
        </p:nvSpPr>
        <p:spPr>
          <a:xfrm>
            <a:off x="666625" y="2853597"/>
            <a:ext cx="10571410" cy="3362924"/>
          </a:xfrm>
        </p:spPr>
        <p:txBody>
          <a:bodyPr/>
          <a:lstStyle>
            <a:lvl1pPr>
              <a:buFont typeface="Wingdings" panose="05000000000000000000" pitchFamily="2" charset="2"/>
              <a:buChar char="n"/>
              <a:defRPr sz="3300">
                <a:latin typeface="微软雅黑" panose="020B0503020204020204" pitchFamily="34" charset="-122"/>
                <a:ea typeface="微软雅黑" panose="020B0503020204020204" pitchFamily="34" charset="-122"/>
              </a:defRPr>
            </a:lvl1pPr>
            <a:lvl2pPr>
              <a:defRPr sz="2900">
                <a:latin typeface="微软雅黑" panose="020B0503020204020204" pitchFamily="34" charset="-122"/>
                <a:ea typeface="微软雅黑" panose="020B0503020204020204" pitchFamily="34" charset="-122"/>
              </a:defRPr>
            </a:lvl2pPr>
            <a:lvl3pPr>
              <a:buFont typeface="Wingdings" panose="05000000000000000000" pitchFamily="2" charset="2"/>
              <a:buChar char="p"/>
              <a:defRPr sz="2400">
                <a:latin typeface="微软雅黑" panose="020B0503020204020204" pitchFamily="34" charset="-122"/>
                <a:ea typeface="微软雅黑" panose="020B0503020204020204" pitchFamily="34" charset="-122"/>
              </a:defRPr>
            </a:lvl3pPr>
            <a:lvl4pPr>
              <a:buFont typeface="Wingdings" panose="05000000000000000000" pitchFamily="2" charset="2"/>
              <a:buChar char="l"/>
              <a:defRPr sz="2100">
                <a:latin typeface="微软雅黑" panose="020B0503020204020204" pitchFamily="34" charset="-122"/>
                <a:ea typeface="微软雅黑" panose="020B0503020204020204" pitchFamily="34" charset="-122"/>
              </a:defRPr>
            </a:lvl4pPr>
            <a:lvl5pPr>
              <a:buFont typeface="Wingdings" panose="05000000000000000000" pitchFamily="2" charset="2"/>
              <a:buChar char="ü"/>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9" name="日期占位符 1"/>
          <p:cNvSpPr>
            <a:spLocks noGrp="1"/>
          </p:cNvSpPr>
          <p:nvPr>
            <p:ph type="dt" sz="half" idx="12"/>
          </p:nvPr>
        </p:nvSpPr>
        <p:spPr/>
        <p:txBody>
          <a:bodyPr/>
          <a:lstStyle>
            <a:lvl1pPr>
              <a:defRPr/>
            </a:lvl1pPr>
          </a:lstStyle>
          <a:p>
            <a:pPr>
              <a:defRPr/>
            </a:pPr>
            <a:endParaRPr lang="zh-CN" altLang="en-US"/>
          </a:p>
        </p:txBody>
      </p:sp>
      <p:sp>
        <p:nvSpPr>
          <p:cNvPr id="11" name="页脚占位符 2"/>
          <p:cNvSpPr>
            <a:spLocks noGrp="1"/>
          </p:cNvSpPr>
          <p:nvPr>
            <p:ph type="ftr" sz="quarter" idx="13"/>
          </p:nvPr>
        </p:nvSpPr>
        <p:spPr/>
        <p:txBody>
          <a:bodyPr/>
          <a:lstStyle>
            <a:lvl1pPr>
              <a:defRPr/>
            </a:lvl1pPr>
          </a:lstStyle>
          <a:p>
            <a:pPr>
              <a:defRPr/>
            </a:pPr>
            <a:endParaRPr lang="zh-CN" altLang="en-US"/>
          </a:p>
        </p:txBody>
      </p:sp>
      <p:sp>
        <p:nvSpPr>
          <p:cNvPr id="12" name="灯片编号占位符 3"/>
          <p:cNvSpPr>
            <a:spLocks noGrp="1"/>
          </p:cNvSpPr>
          <p:nvPr>
            <p:ph type="sldNum" sz="quarter" idx="14"/>
          </p:nvPr>
        </p:nvSpPr>
        <p:spPr/>
        <p:txBody>
          <a:bodyPr/>
          <a:lstStyle>
            <a:lvl1pPr>
              <a:defRPr smtClean="0"/>
            </a:lvl1pPr>
          </a:lstStyle>
          <a:p>
            <a:pPr>
              <a:defRPr/>
            </a:pPr>
            <a:fld id="{7EAAC923-4766-47AE-B97C-6BFD14266D0B}" type="slidenum">
              <a:rPr lang="zh-CN" altLang="en-US"/>
            </a:fld>
            <a:endParaRPr lang="zh-CN" alt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pic>
        <p:nvPicPr>
          <p:cNvPr id="6" name="Picture 9" descr="lin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9573" y="6364174"/>
            <a:ext cx="10603120" cy="19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p:nvPr>
        </p:nvSpPr>
        <p:spPr>
          <a:xfrm>
            <a:off x="623311" y="44634"/>
            <a:ext cx="10723791" cy="631990"/>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zh-CN" altLang="en-US" noProof="1"/>
          </a:p>
        </p:txBody>
      </p:sp>
      <p:sp>
        <p:nvSpPr>
          <p:cNvPr id="7" name="内容占位符 6"/>
          <p:cNvSpPr>
            <a:spLocks noGrp="1"/>
          </p:cNvSpPr>
          <p:nvPr>
            <p:ph sz="quarter" idx="10"/>
          </p:nvPr>
        </p:nvSpPr>
        <p:spPr>
          <a:xfrm>
            <a:off x="6095244" y="1643431"/>
            <a:ext cx="5238067" cy="4573090"/>
          </a:xfrm>
        </p:spPr>
        <p:txBody>
          <a:bodyPr/>
          <a:lstStyle>
            <a:lvl1pPr>
              <a:defRPr sz="3300">
                <a:latin typeface="微软雅黑" panose="020B0503020204020204" pitchFamily="34" charset="-122"/>
                <a:ea typeface="微软雅黑" panose="020B0503020204020204" pitchFamily="34" charset="-122"/>
              </a:defRPr>
            </a:lvl1pPr>
            <a:lvl2pPr>
              <a:defRPr sz="2900">
                <a:latin typeface="微软雅黑" panose="020B0503020204020204" pitchFamily="34" charset="-122"/>
                <a:ea typeface="微软雅黑" panose="020B0503020204020204" pitchFamily="34" charset="-122"/>
              </a:defRPr>
            </a:lvl2pPr>
            <a:lvl3pPr>
              <a:defRPr sz="2400">
                <a:latin typeface="微软雅黑" panose="020B0503020204020204" pitchFamily="34" charset="-122"/>
                <a:ea typeface="微软雅黑" panose="020B0503020204020204" pitchFamily="34" charset="-122"/>
              </a:defRPr>
            </a:lvl3pPr>
            <a:lvl4pPr>
              <a:defRPr sz="2100">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9" name="内容占位符 6"/>
          <p:cNvSpPr>
            <a:spLocks noGrp="1"/>
          </p:cNvSpPr>
          <p:nvPr>
            <p:ph sz="quarter" idx="11"/>
          </p:nvPr>
        </p:nvSpPr>
        <p:spPr>
          <a:xfrm>
            <a:off x="666663" y="1643431"/>
            <a:ext cx="5238067" cy="4573090"/>
          </a:xfrm>
        </p:spPr>
        <p:txBody>
          <a:bodyPr/>
          <a:lstStyle>
            <a:lvl1pPr>
              <a:defRPr sz="3300">
                <a:latin typeface="微软雅黑" panose="020B0503020204020204" pitchFamily="34" charset="-122"/>
                <a:ea typeface="微软雅黑" panose="020B0503020204020204" pitchFamily="34" charset="-122"/>
              </a:defRPr>
            </a:lvl1pPr>
            <a:lvl2pPr>
              <a:defRPr sz="2900">
                <a:latin typeface="微软雅黑" panose="020B0503020204020204" pitchFamily="34" charset="-122"/>
                <a:ea typeface="微软雅黑" panose="020B0503020204020204" pitchFamily="34" charset="-122"/>
              </a:defRPr>
            </a:lvl2pPr>
            <a:lvl3pPr>
              <a:defRPr sz="2400">
                <a:latin typeface="微软雅黑" panose="020B0503020204020204" pitchFamily="34" charset="-122"/>
                <a:ea typeface="微软雅黑" panose="020B0503020204020204" pitchFamily="34" charset="-122"/>
              </a:defRPr>
            </a:lvl3pPr>
            <a:lvl4pPr>
              <a:defRPr sz="2100">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8" name="日期占位符 1"/>
          <p:cNvSpPr>
            <a:spLocks noGrp="1"/>
          </p:cNvSpPr>
          <p:nvPr>
            <p:ph type="dt" sz="half" idx="12"/>
          </p:nvPr>
        </p:nvSpPr>
        <p:spPr/>
        <p:txBody>
          <a:bodyPr/>
          <a:lstStyle>
            <a:lvl1pPr>
              <a:defRPr/>
            </a:lvl1pPr>
          </a:lstStyle>
          <a:p>
            <a:pPr>
              <a:defRPr/>
            </a:pPr>
            <a:endParaRPr lang="zh-CN" altLang="en-US"/>
          </a:p>
        </p:txBody>
      </p:sp>
      <p:sp>
        <p:nvSpPr>
          <p:cNvPr id="10" name="页脚占位符 2"/>
          <p:cNvSpPr>
            <a:spLocks noGrp="1"/>
          </p:cNvSpPr>
          <p:nvPr>
            <p:ph type="ftr" sz="quarter" idx="13"/>
          </p:nvPr>
        </p:nvSpPr>
        <p:spPr/>
        <p:txBody>
          <a:bodyPr/>
          <a:lstStyle>
            <a:lvl1pPr>
              <a:defRPr/>
            </a:lvl1pPr>
          </a:lstStyle>
          <a:p>
            <a:pPr>
              <a:defRPr/>
            </a:pPr>
            <a:endParaRPr lang="zh-CN" altLang="en-US"/>
          </a:p>
        </p:txBody>
      </p:sp>
      <p:sp>
        <p:nvSpPr>
          <p:cNvPr id="11" name="灯片编号占位符 3"/>
          <p:cNvSpPr>
            <a:spLocks noGrp="1"/>
          </p:cNvSpPr>
          <p:nvPr>
            <p:ph type="sldNum" sz="quarter" idx="14"/>
          </p:nvPr>
        </p:nvSpPr>
        <p:spPr/>
        <p:txBody>
          <a:bodyPr/>
          <a:lstStyle>
            <a:lvl1pPr>
              <a:defRPr smtClean="0"/>
            </a:lvl1pPr>
          </a:lstStyle>
          <a:p>
            <a:pPr>
              <a:defRPr/>
            </a:pPr>
            <a:fld id="{DE041725-C204-4246-A794-08B117C2A580}" type="slidenum">
              <a:rPr lang="zh-CN" altLang="en-US"/>
            </a:fld>
            <a:endParaRPr lang="zh-CN" alt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4" descr="图片4.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337" y="-21101"/>
            <a:ext cx="12181947"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pPr>
              <a:defRPr/>
            </a:pPr>
            <a:endParaRPr lang="zh-CN" altLang="en-US"/>
          </a:p>
        </p:txBody>
      </p:sp>
      <p:sp>
        <p:nvSpPr>
          <p:cNvPr id="4" name="页脚占位符 2"/>
          <p:cNvSpPr>
            <a:spLocks noGrp="1"/>
          </p:cNvSpPr>
          <p:nvPr>
            <p:ph type="ftr" sz="quarter" idx="11"/>
          </p:nvPr>
        </p:nvSpPr>
        <p:spPr/>
        <p:txBody>
          <a:bodyPr/>
          <a:lstStyle>
            <a:lvl1pPr>
              <a:defRPr/>
            </a:lvl1pPr>
          </a:lstStyle>
          <a:p>
            <a:pPr>
              <a:defRPr/>
            </a:pPr>
            <a:endParaRPr lang="zh-CN" altLang="en-US"/>
          </a:p>
        </p:txBody>
      </p:sp>
      <p:sp>
        <p:nvSpPr>
          <p:cNvPr id="5" name="灯片编号占位符 3"/>
          <p:cNvSpPr>
            <a:spLocks noGrp="1"/>
          </p:cNvSpPr>
          <p:nvPr>
            <p:ph type="sldNum" sz="quarter" idx="12"/>
          </p:nvPr>
        </p:nvSpPr>
        <p:spPr/>
        <p:txBody>
          <a:bodyPr/>
          <a:lstStyle>
            <a:lvl1pPr>
              <a:defRPr smtClean="0"/>
            </a:lvl1pPr>
          </a:lstStyle>
          <a:p>
            <a:pPr>
              <a:defRPr/>
            </a:pPr>
            <a:fld id="{35825DC4-9DD2-47BE-BD6C-0667FD9E4B95}" type="slidenum">
              <a:rPr lang="zh-CN" altLang="en-US"/>
            </a:fld>
            <a:endParaRPr lang="zh-CN" alt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800"/>
            </a:lvl1pPr>
          </a:lstStyle>
          <a:p>
            <a:r>
              <a:rPr lang="zh-CN" altLang="en-US" noProof="1"/>
              <a:t>单击此处编辑母版标题样式</a:t>
            </a:r>
            <a:endParaRPr lang="en-US" noProof="1"/>
          </a:p>
        </p:txBody>
      </p:sp>
      <p:sp>
        <p:nvSpPr>
          <p:cNvPr id="3" name="KSO_BC1"/>
          <p:cNvSpPr>
            <a:spLocks noGrp="1"/>
          </p:cNvSpPr>
          <p:nvPr>
            <p:ph idx="1"/>
          </p:nvPr>
        </p:nvSpPr>
        <p:spPr/>
        <p:txBody>
          <a:bodyPr>
            <a:normAutofit/>
          </a:bodyPr>
          <a:lstStyle>
            <a:lvl1pPr>
              <a:defRPr sz="2900">
                <a:solidFill>
                  <a:schemeClr val="accent1"/>
                </a:solidFill>
              </a:defRPr>
            </a:lvl1pPr>
            <a:lvl2pPr marL="431165" indent="-431165">
              <a:buFont typeface="Wingdings" panose="05000000000000000000" pitchFamily="2" charset="2"/>
              <a:buChar char="l"/>
              <a:defRPr sz="1900"/>
            </a:lvl2pPr>
            <a:lvl3pPr marL="591185" indent="-203835">
              <a:buFont typeface="Wingdings" panose="05000000000000000000" pitchFamily="2" charset="2"/>
              <a:buChar char="Ø"/>
              <a:defRPr/>
            </a:lvl3pPr>
          </a:lstStyle>
          <a:p>
            <a:pPr lvl="0"/>
            <a:r>
              <a:rPr lang="zh-CN" altLang="en-US" noProof="1"/>
              <a:t>单击此处编辑母版文本样式</a:t>
            </a:r>
            <a:endParaRPr lang="zh-CN" altLang="en-US" noProof="1"/>
          </a:p>
          <a:p>
            <a:pPr lvl="2"/>
            <a:r>
              <a:rPr lang="zh-CN" altLang="en-US" noProof="1"/>
              <a:t>第二级</a:t>
            </a:r>
            <a:endParaRPr lang="zh-CN" altLang="en-US" noProof="1"/>
          </a:p>
        </p:txBody>
      </p:sp>
      <p:sp>
        <p:nvSpPr>
          <p:cNvPr id="4" name="KSO_FD"/>
          <p:cNvSpPr>
            <a:spLocks noGrp="1"/>
          </p:cNvSpPr>
          <p:nvPr>
            <p:ph type="dt" sz="half" idx="10"/>
          </p:nvPr>
        </p:nvSpPr>
        <p:spPr/>
        <p:txBody>
          <a:bodyPr/>
          <a:lstStyle>
            <a:lvl1pPr>
              <a:defRPr/>
            </a:lvl1pPr>
          </a:lstStyle>
          <a:p>
            <a:pPr>
              <a:defRPr/>
            </a:pPr>
            <a:endParaRPr lang="en-US" altLang="zh-CN"/>
          </a:p>
        </p:txBody>
      </p:sp>
      <p:sp>
        <p:nvSpPr>
          <p:cNvPr id="5" name="KSO_FT"/>
          <p:cNvSpPr>
            <a:spLocks noGrp="1"/>
          </p:cNvSpPr>
          <p:nvPr>
            <p:ph type="ftr" sz="quarter" idx="11"/>
          </p:nvPr>
        </p:nvSpPr>
        <p:spPr/>
        <p:txBody>
          <a:bodyPr/>
          <a:lstStyle>
            <a:lvl1pPr>
              <a:defRPr/>
            </a:lvl1pPr>
          </a:lstStyle>
          <a:p>
            <a:pPr>
              <a:defRPr/>
            </a:pPr>
            <a:endParaRPr lang="en-US" altLang="zh-CN"/>
          </a:p>
        </p:txBody>
      </p:sp>
      <p:sp>
        <p:nvSpPr>
          <p:cNvPr id="6" name="KSO_FN"/>
          <p:cNvSpPr>
            <a:spLocks noGrp="1"/>
          </p:cNvSpPr>
          <p:nvPr>
            <p:ph type="sldNum" sz="quarter" idx="12"/>
          </p:nvPr>
        </p:nvSpPr>
        <p:spPr/>
        <p:txBody>
          <a:bodyPr/>
          <a:lstStyle>
            <a:lvl1pPr>
              <a:defRPr smtClean="0"/>
            </a:lvl1pPr>
          </a:lstStyle>
          <a:p>
            <a:pPr>
              <a:defRPr/>
            </a:pPr>
            <a:fld id="{96EDEBB7-0128-43DD-AB59-5DDF20C53D6F}" type="slidenum">
              <a:rPr lang="en-US" altLang="zh-CN"/>
            </a:fld>
            <a:endParaRPr lang="en-US" altLang="zh-CN"/>
          </a:p>
        </p:txBody>
      </p:sp>
    </p:spTree>
  </p:cSld>
  <p:clrMapOvr>
    <a:masterClrMapping/>
  </p:clrMapOvr>
  <p:transition>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1726975" y="-228653"/>
            <a:ext cx="10971372" cy="1371918"/>
          </a:xfrm>
        </p:spPr>
        <p:txBody>
          <a:bodyPr/>
          <a:lstStyle/>
          <a:p>
            <a:r>
              <a:rPr lang="zh-CN" altLang="en-US" noProof="1"/>
              <a:t>单击此处编辑母版标题样式</a:t>
            </a:r>
            <a:endParaRPr lang="zh-CN" altLang="en-US" noProof="1"/>
          </a:p>
        </p:txBody>
      </p:sp>
      <p:sp>
        <p:nvSpPr>
          <p:cNvPr id="3" name="内容占位符 2"/>
          <p:cNvSpPr>
            <a:spLocks noGrp="1"/>
          </p:cNvSpPr>
          <p:nvPr>
            <p:ph sz="quarter" idx="1"/>
          </p:nvPr>
        </p:nvSpPr>
        <p:spPr>
          <a:xfrm>
            <a:off x="1219041" y="1981659"/>
            <a:ext cx="5384099" cy="1867332"/>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quarter" idx="2"/>
          </p:nvPr>
        </p:nvSpPr>
        <p:spPr>
          <a:xfrm>
            <a:off x="6806314" y="1981659"/>
            <a:ext cx="5384099" cy="1867332"/>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内容占位符 4"/>
          <p:cNvSpPr>
            <a:spLocks noGrp="1"/>
          </p:cNvSpPr>
          <p:nvPr>
            <p:ph sz="quarter" idx="3"/>
          </p:nvPr>
        </p:nvSpPr>
        <p:spPr>
          <a:xfrm>
            <a:off x="1219041" y="4001426"/>
            <a:ext cx="5384099" cy="1867332"/>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6" name="内容占位符 5"/>
          <p:cNvSpPr>
            <a:spLocks noGrp="1"/>
          </p:cNvSpPr>
          <p:nvPr>
            <p:ph sz="quarter" idx="4"/>
          </p:nvPr>
        </p:nvSpPr>
        <p:spPr>
          <a:xfrm>
            <a:off x="6806314" y="4001426"/>
            <a:ext cx="5384099" cy="1867332"/>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页脚占位符 6"/>
          <p:cNvSpPr>
            <a:spLocks noGrp="1"/>
          </p:cNvSpPr>
          <p:nvPr>
            <p:ph type="ftr" sz="quarter" idx="10"/>
          </p:nvPr>
        </p:nvSpPr>
        <p:spPr>
          <a:xfrm>
            <a:off x="4165058" y="6249847"/>
            <a:ext cx="3860297" cy="457306"/>
          </a:xfrm>
        </p:spPr>
        <p:txBody>
          <a:bodyPr/>
          <a:lstStyle>
            <a:lvl1pPr>
              <a:defRPr/>
            </a:lvl1pPr>
          </a:lstStyle>
          <a:p>
            <a:pPr>
              <a:defRPr/>
            </a:pPr>
            <a:endParaRPr lang="en-US" altLang="zh-CN"/>
          </a:p>
        </p:txBody>
      </p:sp>
      <p:sp>
        <p:nvSpPr>
          <p:cNvPr id="8" name="灯片编号占位符 7"/>
          <p:cNvSpPr>
            <a:spLocks noGrp="1"/>
          </p:cNvSpPr>
          <p:nvPr>
            <p:ph type="sldNum" sz="quarter" idx="11"/>
          </p:nvPr>
        </p:nvSpPr>
        <p:spPr>
          <a:xfrm>
            <a:off x="8736463" y="6249847"/>
            <a:ext cx="2844430" cy="457306"/>
          </a:xfrm>
        </p:spPr>
        <p:txBody>
          <a:bodyPr/>
          <a:lstStyle>
            <a:lvl1pPr>
              <a:defRPr smtClean="0"/>
            </a:lvl1pPr>
          </a:lstStyle>
          <a:p>
            <a:pPr>
              <a:defRPr/>
            </a:pPr>
            <a:fld id="{E5CE8A84-2001-4FED-8498-9AB000AC01A4}" type="slidenum">
              <a:rPr lang="en-US" altLang="zh-CN"/>
            </a:fld>
            <a:endParaRPr lang="en-US" altLang="zh-CN"/>
          </a:p>
        </p:txBody>
      </p:sp>
      <p:sp>
        <p:nvSpPr>
          <p:cNvPr id="9" name="日期占位符 8"/>
          <p:cNvSpPr>
            <a:spLocks noGrp="1"/>
          </p:cNvSpPr>
          <p:nvPr>
            <p:ph type="dt" sz="half" idx="12"/>
          </p:nvPr>
        </p:nvSpPr>
        <p:spPr>
          <a:xfrm>
            <a:off x="609521" y="6246671"/>
            <a:ext cx="2844430" cy="476360"/>
          </a:xfrm>
        </p:spPr>
        <p:txBody>
          <a:bodyPr/>
          <a:lstStyle>
            <a:lvl1pPr>
              <a:defRPr/>
            </a:lvl1pPr>
          </a:lstStyle>
          <a:p>
            <a:pPr>
              <a:defRPr/>
            </a:pPr>
            <a:fld id="{21D4DEF8-7C85-4497-8A78-7BAB9813D031}" type="datetimeFigureOut">
              <a:rPr lang="en-US" altLang="zh-CN"/>
            </a:fld>
            <a:endParaRPr lang="en-US" altLang="zh-CN"/>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p:nvPr>
        </p:nvSpPr>
        <p:spPr>
          <a:xfrm>
            <a:off x="2098403" y="2108690"/>
            <a:ext cx="7993610" cy="1235361"/>
          </a:xfrm>
        </p:spPr>
        <p:txBody>
          <a:bodyPr>
            <a:normAutofit/>
          </a:bodyPr>
          <a:lstStyle>
            <a:lvl1pPr algn="ctr">
              <a:defRPr sz="3200">
                <a:solidFill>
                  <a:schemeClr val="tx2"/>
                </a:solidFill>
                <a:effectLst/>
              </a:defRPr>
            </a:lvl1pPr>
          </a:lstStyle>
          <a:p>
            <a:r>
              <a:rPr lang="zh-CN" altLang="en-US" noProof="1"/>
              <a:t>单击此处编辑母版标题样式</a:t>
            </a:r>
            <a:endParaRPr lang="en-US" noProof="1"/>
          </a:p>
        </p:txBody>
      </p:sp>
      <p:sp>
        <p:nvSpPr>
          <p:cNvPr id="3" name="KSO_ST2"/>
          <p:cNvSpPr>
            <a:spLocks noGrp="1"/>
          </p:cNvSpPr>
          <p:nvPr>
            <p:ph type="body" idx="1"/>
          </p:nvPr>
        </p:nvSpPr>
        <p:spPr>
          <a:xfrm>
            <a:off x="4050367" y="3401212"/>
            <a:ext cx="4089685" cy="357561"/>
          </a:xfrm>
          <a:prstGeom prst="roundRect">
            <a:avLst>
              <a:gd name="adj" fmla="val 50000"/>
            </a:avLst>
          </a:prstGeom>
          <a:solidFill>
            <a:schemeClr val="accent1"/>
          </a:solidFill>
        </p:spPr>
        <p:txBody>
          <a:bodyPr anchor="ctr">
            <a:normAutofit/>
          </a:bodyPr>
          <a:lstStyle>
            <a:lvl1pPr marL="0" indent="0" algn="ctr">
              <a:buNone/>
              <a:defRPr sz="1400">
                <a:solidFill>
                  <a:schemeClr val="bg1"/>
                </a:solidFill>
              </a:defRPr>
            </a:lvl1pPr>
            <a:lvl2pPr marL="408305" indent="0">
              <a:buNone/>
              <a:defRPr sz="1800">
                <a:solidFill>
                  <a:schemeClr val="tx1">
                    <a:tint val="75000"/>
                  </a:schemeClr>
                </a:solidFill>
              </a:defRPr>
            </a:lvl2pPr>
            <a:lvl3pPr marL="816610" indent="0">
              <a:buNone/>
              <a:defRPr sz="1600">
                <a:solidFill>
                  <a:schemeClr val="tx1">
                    <a:tint val="75000"/>
                  </a:schemeClr>
                </a:solidFill>
              </a:defRPr>
            </a:lvl3pPr>
            <a:lvl4pPr marL="1224280" indent="0">
              <a:buNone/>
              <a:defRPr sz="1400">
                <a:solidFill>
                  <a:schemeClr val="tx1">
                    <a:tint val="75000"/>
                  </a:schemeClr>
                </a:solidFill>
              </a:defRPr>
            </a:lvl4pPr>
            <a:lvl5pPr marL="1632585" indent="0">
              <a:buNone/>
              <a:defRPr sz="1400">
                <a:solidFill>
                  <a:schemeClr val="tx1">
                    <a:tint val="75000"/>
                  </a:schemeClr>
                </a:solidFill>
              </a:defRPr>
            </a:lvl5pPr>
            <a:lvl6pPr marL="2040890" indent="0">
              <a:buNone/>
              <a:defRPr sz="1400">
                <a:solidFill>
                  <a:schemeClr val="tx1">
                    <a:tint val="75000"/>
                  </a:schemeClr>
                </a:solidFill>
              </a:defRPr>
            </a:lvl6pPr>
            <a:lvl7pPr marL="2449195" indent="0">
              <a:buNone/>
              <a:defRPr sz="1400">
                <a:solidFill>
                  <a:schemeClr val="tx1">
                    <a:tint val="75000"/>
                  </a:schemeClr>
                </a:solidFill>
              </a:defRPr>
            </a:lvl7pPr>
            <a:lvl8pPr marL="2857500" indent="0">
              <a:buNone/>
              <a:defRPr sz="1400">
                <a:solidFill>
                  <a:schemeClr val="tx1">
                    <a:tint val="75000"/>
                  </a:schemeClr>
                </a:solidFill>
              </a:defRPr>
            </a:lvl8pPr>
            <a:lvl9pPr marL="3265805" indent="0">
              <a:buNone/>
              <a:defRPr sz="1400">
                <a:solidFill>
                  <a:schemeClr val="tx1">
                    <a:tint val="75000"/>
                  </a:schemeClr>
                </a:solidFill>
              </a:defRPr>
            </a:lvl9pPr>
          </a:lstStyle>
          <a:p>
            <a:pPr lvl="0"/>
            <a:r>
              <a:rPr lang="zh-CN" altLang="en-US" noProof="1"/>
              <a:t>单击此处编辑母版文本样式</a:t>
            </a:r>
            <a:endParaRPr lang="zh-CN" altLang="en-US" noProof="1"/>
          </a:p>
        </p:txBody>
      </p:sp>
      <p:sp>
        <p:nvSpPr>
          <p:cNvPr id="4" name="KSO_FD"/>
          <p:cNvSpPr>
            <a:spLocks noGrp="1"/>
          </p:cNvSpPr>
          <p:nvPr>
            <p:ph type="dt" sz="half" idx="10"/>
          </p:nvPr>
        </p:nvSpPr>
        <p:spPr/>
        <p:txBody>
          <a:bodyPr/>
          <a:lstStyle>
            <a:lvl1pPr>
              <a:defRPr/>
            </a:lvl1pPr>
          </a:lstStyle>
          <a:p>
            <a:pPr>
              <a:defRPr/>
            </a:pPr>
            <a:endParaRPr lang="zh-CN" altLang="en-US"/>
          </a:p>
        </p:txBody>
      </p:sp>
      <p:sp>
        <p:nvSpPr>
          <p:cNvPr id="5" name="KSO_FT"/>
          <p:cNvSpPr>
            <a:spLocks noGrp="1"/>
          </p:cNvSpPr>
          <p:nvPr>
            <p:ph type="ftr" sz="quarter" idx="11"/>
          </p:nvPr>
        </p:nvSpPr>
        <p:spPr/>
        <p:txBody>
          <a:bodyPr/>
          <a:lstStyle>
            <a:lvl1pPr>
              <a:defRPr/>
            </a:lvl1pPr>
          </a:lstStyle>
          <a:p>
            <a:pPr>
              <a:defRPr/>
            </a:pPr>
            <a:endParaRPr lang="zh-CN" altLang="en-US"/>
          </a:p>
        </p:txBody>
      </p:sp>
      <p:sp>
        <p:nvSpPr>
          <p:cNvPr id="6" name="KSO_FN"/>
          <p:cNvSpPr>
            <a:spLocks noGrp="1"/>
          </p:cNvSpPr>
          <p:nvPr>
            <p:ph type="sldNum" sz="quarter" idx="12"/>
          </p:nvPr>
        </p:nvSpPr>
        <p:spPr/>
        <p:txBody>
          <a:bodyPr/>
          <a:lstStyle>
            <a:lvl1pPr>
              <a:defRPr/>
            </a:lvl1pPr>
          </a:lstStyle>
          <a:p>
            <a:pPr>
              <a:defRPr/>
            </a:pPr>
            <a:fld id="{5F48370D-0A4B-4DCB-8415-4D0FE96BF5D7}" type="slidenum">
              <a:rPr lang="zh-CN" altLang="en-US"/>
            </a:fld>
            <a:endParaRPr lang="zh-CN" altLang="en-US"/>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KSO_BC1"/>
          <p:cNvSpPr>
            <a:spLocks noGrp="1"/>
          </p:cNvSpPr>
          <p:nvPr>
            <p:ph sz="half" idx="1"/>
          </p:nvPr>
        </p:nvSpPr>
        <p:spPr>
          <a:xfrm>
            <a:off x="1399640" y="1244891"/>
            <a:ext cx="5079339" cy="4933505"/>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p:txBody>
      </p:sp>
      <p:sp>
        <p:nvSpPr>
          <p:cNvPr id="4" name="KSO_BC2"/>
          <p:cNvSpPr>
            <a:spLocks noGrp="1"/>
          </p:cNvSpPr>
          <p:nvPr>
            <p:ph sz="half" idx="2"/>
          </p:nvPr>
        </p:nvSpPr>
        <p:spPr>
          <a:xfrm>
            <a:off x="6518485" y="1244891"/>
            <a:ext cx="5093453" cy="4933505"/>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p:txBody>
      </p:sp>
      <p:sp>
        <p:nvSpPr>
          <p:cNvPr id="5" name="KSO_FD"/>
          <p:cNvSpPr>
            <a:spLocks noGrp="1"/>
          </p:cNvSpPr>
          <p:nvPr>
            <p:ph type="dt" sz="half" idx="10"/>
          </p:nvPr>
        </p:nvSpPr>
        <p:spPr/>
        <p:txBody>
          <a:bodyPr/>
          <a:lstStyle>
            <a:lvl1pPr>
              <a:defRPr/>
            </a:lvl1pPr>
          </a:lstStyle>
          <a:p>
            <a:pPr>
              <a:defRPr/>
            </a:pPr>
            <a:endParaRPr lang="zh-CN" altLang="en-US"/>
          </a:p>
        </p:txBody>
      </p:sp>
      <p:sp>
        <p:nvSpPr>
          <p:cNvPr id="6" name="KSO_FT"/>
          <p:cNvSpPr>
            <a:spLocks noGrp="1"/>
          </p:cNvSpPr>
          <p:nvPr>
            <p:ph type="ftr" sz="quarter" idx="11"/>
          </p:nvPr>
        </p:nvSpPr>
        <p:spPr/>
        <p:txBody>
          <a:bodyPr/>
          <a:lstStyle>
            <a:lvl1pPr>
              <a:defRPr/>
            </a:lvl1pPr>
          </a:lstStyle>
          <a:p>
            <a:pPr>
              <a:defRPr/>
            </a:pPr>
            <a:endParaRPr lang="zh-CN" altLang="en-US"/>
          </a:p>
        </p:txBody>
      </p:sp>
      <p:sp>
        <p:nvSpPr>
          <p:cNvPr id="7" name="KSO_FN"/>
          <p:cNvSpPr>
            <a:spLocks noGrp="1"/>
          </p:cNvSpPr>
          <p:nvPr>
            <p:ph type="sldNum" sz="quarter" idx="12"/>
          </p:nvPr>
        </p:nvSpPr>
        <p:spPr/>
        <p:txBody>
          <a:bodyPr/>
          <a:lstStyle>
            <a:lvl1pPr>
              <a:defRPr/>
            </a:lvl1pPr>
          </a:lstStyle>
          <a:p>
            <a:pPr>
              <a:defRPr/>
            </a:pPr>
            <a:fld id="{74C9B22F-3E58-49CF-A47F-6ED07E68651C}" type="slidenum">
              <a:rPr lang="zh-CN" altLang="en-US"/>
            </a:fld>
            <a:endParaRPr lang="zh-CN" altLang="en-US"/>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632" y="118559"/>
            <a:ext cx="9310889" cy="717188"/>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1099293" y="1376681"/>
            <a:ext cx="5157115" cy="824103"/>
          </a:xfrm>
        </p:spPr>
        <p:txBody>
          <a:bodyPr anchor="b">
            <a:normAutofit/>
          </a:bodyPr>
          <a:lstStyle>
            <a:lvl1pPr marL="0" indent="0">
              <a:buNone/>
              <a:defRPr sz="1600" b="1"/>
            </a:lvl1pPr>
            <a:lvl2pPr marL="408305" indent="0">
              <a:buNone/>
              <a:defRPr sz="1800" b="1"/>
            </a:lvl2pPr>
            <a:lvl3pPr marL="816610" indent="0">
              <a:buNone/>
              <a:defRPr sz="1600" b="1"/>
            </a:lvl3pPr>
            <a:lvl4pPr marL="1224280" indent="0">
              <a:buNone/>
              <a:defRPr sz="1400" b="1"/>
            </a:lvl4pPr>
            <a:lvl5pPr marL="1632585" indent="0">
              <a:buNone/>
              <a:defRPr sz="1400" b="1"/>
            </a:lvl5pPr>
            <a:lvl6pPr marL="2040890" indent="0">
              <a:buNone/>
              <a:defRPr sz="1400" b="1"/>
            </a:lvl6pPr>
            <a:lvl7pPr marL="2449195" indent="0">
              <a:buNone/>
              <a:defRPr sz="1400" b="1"/>
            </a:lvl7pPr>
            <a:lvl8pPr marL="2857500" indent="0">
              <a:buNone/>
              <a:defRPr sz="1400" b="1"/>
            </a:lvl8pPr>
            <a:lvl9pPr marL="3265805" indent="0">
              <a:buNone/>
              <a:defRPr sz="1400" b="1"/>
            </a:lvl9pPr>
          </a:lstStyle>
          <a:p>
            <a:pPr lvl="0"/>
            <a:r>
              <a:rPr lang="zh-CN" altLang="en-US" noProof="1"/>
              <a:t>单击此处编辑母版文本样式</a:t>
            </a:r>
            <a:endParaRPr lang="zh-CN" altLang="en-US" noProof="1"/>
          </a:p>
        </p:txBody>
      </p:sp>
      <p:sp>
        <p:nvSpPr>
          <p:cNvPr id="4" name="KSO_BC1"/>
          <p:cNvSpPr>
            <a:spLocks noGrp="1"/>
          </p:cNvSpPr>
          <p:nvPr>
            <p:ph sz="half" idx="2"/>
          </p:nvPr>
        </p:nvSpPr>
        <p:spPr>
          <a:xfrm>
            <a:off x="1099293" y="2200784"/>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p:txBody>
      </p:sp>
      <p:sp>
        <p:nvSpPr>
          <p:cNvPr id="5" name="Text Placeholder 4"/>
          <p:cNvSpPr>
            <a:spLocks noGrp="1"/>
          </p:cNvSpPr>
          <p:nvPr>
            <p:ph type="body" sz="quarter" idx="3"/>
          </p:nvPr>
        </p:nvSpPr>
        <p:spPr>
          <a:xfrm>
            <a:off x="6431010" y="1376681"/>
            <a:ext cx="5182513" cy="824103"/>
          </a:xfrm>
        </p:spPr>
        <p:txBody>
          <a:bodyPr anchor="b">
            <a:normAutofit/>
          </a:bodyPr>
          <a:lstStyle>
            <a:lvl1pPr marL="0" indent="0">
              <a:buNone/>
              <a:defRPr sz="1600" b="1"/>
            </a:lvl1pPr>
            <a:lvl2pPr marL="408305" indent="0">
              <a:buNone/>
              <a:defRPr sz="1800" b="1"/>
            </a:lvl2pPr>
            <a:lvl3pPr marL="816610" indent="0">
              <a:buNone/>
              <a:defRPr sz="1600" b="1"/>
            </a:lvl3pPr>
            <a:lvl4pPr marL="1224280" indent="0">
              <a:buNone/>
              <a:defRPr sz="1400" b="1"/>
            </a:lvl4pPr>
            <a:lvl5pPr marL="1632585" indent="0">
              <a:buNone/>
              <a:defRPr sz="1400" b="1"/>
            </a:lvl5pPr>
            <a:lvl6pPr marL="2040890" indent="0">
              <a:buNone/>
              <a:defRPr sz="1400" b="1"/>
            </a:lvl6pPr>
            <a:lvl7pPr marL="2449195" indent="0">
              <a:buNone/>
              <a:defRPr sz="1400" b="1"/>
            </a:lvl7pPr>
            <a:lvl8pPr marL="2857500" indent="0">
              <a:buNone/>
              <a:defRPr sz="1400" b="1"/>
            </a:lvl8pPr>
            <a:lvl9pPr marL="3265805" indent="0">
              <a:buNone/>
              <a:defRPr sz="1400" b="1"/>
            </a:lvl9pPr>
          </a:lstStyle>
          <a:p>
            <a:pPr lvl="0"/>
            <a:r>
              <a:rPr lang="zh-CN" altLang="en-US" noProof="1"/>
              <a:t>单击此处编辑母版文本样式</a:t>
            </a:r>
            <a:endParaRPr lang="zh-CN" altLang="en-US" noProof="1"/>
          </a:p>
        </p:txBody>
      </p:sp>
      <p:sp>
        <p:nvSpPr>
          <p:cNvPr id="6" name="KSO_BC2"/>
          <p:cNvSpPr>
            <a:spLocks noGrp="1"/>
          </p:cNvSpPr>
          <p:nvPr>
            <p:ph sz="quarter" idx="4"/>
          </p:nvPr>
        </p:nvSpPr>
        <p:spPr>
          <a:xfrm>
            <a:off x="6431010" y="2200784"/>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p:txBody>
      </p:sp>
      <p:sp>
        <p:nvSpPr>
          <p:cNvPr id="7" name="KSO_FD"/>
          <p:cNvSpPr>
            <a:spLocks noGrp="1"/>
          </p:cNvSpPr>
          <p:nvPr>
            <p:ph type="dt" sz="half" idx="10"/>
          </p:nvPr>
        </p:nvSpPr>
        <p:spPr/>
        <p:txBody>
          <a:bodyPr/>
          <a:lstStyle>
            <a:lvl1pPr>
              <a:defRPr/>
            </a:lvl1pPr>
          </a:lstStyle>
          <a:p>
            <a:pPr>
              <a:defRPr/>
            </a:pPr>
            <a:endParaRPr lang="zh-CN" altLang="en-US"/>
          </a:p>
        </p:txBody>
      </p:sp>
      <p:sp>
        <p:nvSpPr>
          <p:cNvPr id="8" name="KSO_FT"/>
          <p:cNvSpPr>
            <a:spLocks noGrp="1"/>
          </p:cNvSpPr>
          <p:nvPr>
            <p:ph type="ftr" sz="quarter" idx="11"/>
          </p:nvPr>
        </p:nvSpPr>
        <p:spPr/>
        <p:txBody>
          <a:bodyPr/>
          <a:lstStyle>
            <a:lvl1pPr>
              <a:defRPr/>
            </a:lvl1pPr>
          </a:lstStyle>
          <a:p>
            <a:pPr>
              <a:defRPr/>
            </a:pPr>
            <a:endParaRPr lang="zh-CN" altLang="en-US"/>
          </a:p>
        </p:txBody>
      </p:sp>
      <p:sp>
        <p:nvSpPr>
          <p:cNvPr id="9" name="KSO_FN"/>
          <p:cNvSpPr>
            <a:spLocks noGrp="1"/>
          </p:cNvSpPr>
          <p:nvPr>
            <p:ph type="sldNum" sz="quarter" idx="12"/>
          </p:nvPr>
        </p:nvSpPr>
        <p:spPr/>
        <p:txBody>
          <a:bodyPr/>
          <a:lstStyle>
            <a:lvl1pPr>
              <a:defRPr/>
            </a:lvl1pPr>
          </a:lstStyle>
          <a:p>
            <a:pPr>
              <a:defRPr/>
            </a:pPr>
            <a:fld id="{3C4A0A7E-4744-4C6D-8CF8-46C048F4EE35}" type="slidenum">
              <a:rPr lang="zh-CN" altLang="en-US"/>
            </a:fld>
            <a:endParaRPr lang="zh-CN" altLang="en-US"/>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KSO_FD"/>
          <p:cNvSpPr>
            <a:spLocks noGrp="1"/>
          </p:cNvSpPr>
          <p:nvPr>
            <p:ph type="dt" sz="half" idx="10"/>
          </p:nvPr>
        </p:nvSpPr>
        <p:spPr/>
        <p:txBody>
          <a:bodyPr/>
          <a:lstStyle>
            <a:lvl1pPr>
              <a:defRPr/>
            </a:lvl1pPr>
          </a:lstStyle>
          <a:p>
            <a:pPr>
              <a:defRPr/>
            </a:pPr>
            <a:endParaRPr lang="zh-CN" altLang="en-US"/>
          </a:p>
        </p:txBody>
      </p:sp>
      <p:sp>
        <p:nvSpPr>
          <p:cNvPr id="4" name="KSO_FT"/>
          <p:cNvSpPr>
            <a:spLocks noGrp="1"/>
          </p:cNvSpPr>
          <p:nvPr>
            <p:ph type="ftr" sz="quarter" idx="11"/>
          </p:nvPr>
        </p:nvSpPr>
        <p:spPr/>
        <p:txBody>
          <a:bodyPr/>
          <a:lstStyle>
            <a:lvl1pPr>
              <a:defRPr/>
            </a:lvl1pPr>
          </a:lstStyle>
          <a:p>
            <a:pPr>
              <a:defRPr/>
            </a:pPr>
            <a:endParaRPr lang="zh-CN" altLang="en-US"/>
          </a:p>
        </p:txBody>
      </p:sp>
      <p:sp>
        <p:nvSpPr>
          <p:cNvPr id="5" name="KSO_FN"/>
          <p:cNvSpPr>
            <a:spLocks noGrp="1"/>
          </p:cNvSpPr>
          <p:nvPr>
            <p:ph type="sldNum" sz="quarter" idx="12"/>
          </p:nvPr>
        </p:nvSpPr>
        <p:spPr/>
        <p:txBody>
          <a:bodyPr/>
          <a:lstStyle>
            <a:lvl1pPr>
              <a:defRPr smtClean="0"/>
            </a:lvl1pPr>
          </a:lstStyle>
          <a:p>
            <a:pPr>
              <a:defRPr/>
            </a:pPr>
            <a:fld id="{99921672-D923-440D-B62D-447C7B38A2B2}" type="slidenum">
              <a:rPr lang="zh-CN" altLang="en-US"/>
            </a:fld>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2"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0413"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KSO_FD"/>
          <p:cNvSpPr>
            <a:spLocks noGrp="1"/>
          </p:cNvSpPr>
          <p:nvPr>
            <p:ph type="dt" sz="half" idx="10"/>
          </p:nvPr>
        </p:nvSpPr>
        <p:spPr/>
        <p:txBody>
          <a:bodyPr/>
          <a:lstStyle>
            <a:lvl1pPr>
              <a:defRPr/>
            </a:lvl1pPr>
          </a:lstStyle>
          <a:p>
            <a:pPr>
              <a:defRPr/>
            </a:pPr>
            <a:endParaRPr lang="zh-CN" altLang="en-US"/>
          </a:p>
        </p:txBody>
      </p:sp>
      <p:sp>
        <p:nvSpPr>
          <p:cNvPr id="4" name="KSO_FT"/>
          <p:cNvSpPr>
            <a:spLocks noGrp="1"/>
          </p:cNvSpPr>
          <p:nvPr>
            <p:ph type="ftr" sz="quarter" idx="11"/>
          </p:nvPr>
        </p:nvSpPr>
        <p:spPr/>
        <p:txBody>
          <a:bodyPr/>
          <a:lstStyle>
            <a:lvl1pPr>
              <a:defRPr/>
            </a:lvl1pPr>
          </a:lstStyle>
          <a:p>
            <a:pPr>
              <a:defRPr/>
            </a:pPr>
            <a:endParaRPr lang="zh-CN" altLang="en-US"/>
          </a:p>
        </p:txBody>
      </p:sp>
      <p:sp>
        <p:nvSpPr>
          <p:cNvPr id="5" name="KSO_FN"/>
          <p:cNvSpPr>
            <a:spLocks noGrp="1"/>
          </p:cNvSpPr>
          <p:nvPr>
            <p:ph type="sldNum" sz="quarter" idx="12"/>
          </p:nvPr>
        </p:nvSpPr>
        <p:spPr/>
        <p:txBody>
          <a:bodyPr/>
          <a:lstStyle>
            <a:lvl1pPr>
              <a:defRPr smtClean="0"/>
            </a:lvl1pPr>
          </a:lstStyle>
          <a:p>
            <a:pPr>
              <a:defRPr/>
            </a:pPr>
            <a:fld id="{7B276DB7-8AA4-4DCE-96E1-E3C68440EE7A}" type="slidenum">
              <a:rPr lang="zh-CN" altLang="en-US"/>
            </a:fld>
            <a:endParaRPr lang="zh-CN" altLang="en-US"/>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442" y="533525"/>
            <a:ext cx="3931725" cy="1600571"/>
          </a:xfrm>
        </p:spPr>
        <p:txBody>
          <a:bodyPr/>
          <a:lstStyle>
            <a:lvl1pPr>
              <a:defRPr sz="2900"/>
            </a:lvl1pPr>
          </a:lstStyle>
          <a:p>
            <a:r>
              <a:rPr lang="zh-CN" altLang="en-US" noProof="1"/>
              <a:t>单击此处编辑母版标题样式</a:t>
            </a:r>
            <a:endParaRPr lang="en-US" noProof="1"/>
          </a:p>
        </p:txBody>
      </p:sp>
      <p:sp>
        <p:nvSpPr>
          <p:cNvPr id="3" name="KSO_BC1"/>
          <p:cNvSpPr>
            <a:spLocks noGrp="1"/>
          </p:cNvSpPr>
          <p:nvPr>
            <p:ph idx="1"/>
          </p:nvPr>
        </p:nvSpPr>
        <p:spPr>
          <a:xfrm>
            <a:off x="5487275" y="1063877"/>
            <a:ext cx="6171397" cy="4874754"/>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p:txBody>
      </p:sp>
      <p:sp>
        <p:nvSpPr>
          <p:cNvPr id="4" name="KSO_BC2"/>
          <p:cNvSpPr>
            <a:spLocks noGrp="1"/>
          </p:cNvSpPr>
          <p:nvPr>
            <p:ph type="body" sz="half" idx="2"/>
          </p:nvPr>
        </p:nvSpPr>
        <p:spPr>
          <a:xfrm>
            <a:off x="1144442" y="2134096"/>
            <a:ext cx="3931725" cy="3812471"/>
          </a:xfrm>
        </p:spPr>
        <p:txBody>
          <a:bodyPr/>
          <a:lstStyle>
            <a:lvl1pPr marL="0" indent="0">
              <a:buNone/>
              <a:defRPr sz="1400"/>
            </a:lvl1pPr>
            <a:lvl2pPr marL="408305" indent="0">
              <a:buNone/>
              <a:defRPr sz="1200"/>
            </a:lvl2pPr>
            <a:lvl3pPr marL="816610" indent="0">
              <a:buNone/>
              <a:defRPr sz="1100"/>
            </a:lvl3pPr>
            <a:lvl4pPr marL="1224280" indent="0">
              <a:buNone/>
              <a:defRPr sz="900"/>
            </a:lvl4pPr>
            <a:lvl5pPr marL="1632585" indent="0">
              <a:buNone/>
              <a:defRPr sz="900"/>
            </a:lvl5pPr>
            <a:lvl6pPr marL="2040890" indent="0">
              <a:buNone/>
              <a:defRPr sz="900"/>
            </a:lvl6pPr>
            <a:lvl7pPr marL="2449195" indent="0">
              <a:buNone/>
              <a:defRPr sz="900"/>
            </a:lvl7pPr>
            <a:lvl8pPr marL="2857500" indent="0">
              <a:buNone/>
              <a:defRPr sz="900"/>
            </a:lvl8pPr>
            <a:lvl9pPr marL="3265805" indent="0">
              <a:buNone/>
              <a:defRPr sz="900"/>
            </a:lvl9pPr>
          </a:lstStyle>
          <a:p>
            <a:pPr lvl="0"/>
            <a:r>
              <a:rPr lang="zh-CN" altLang="en-US" noProof="1"/>
              <a:t>单击此处编辑母版文本样式</a:t>
            </a:r>
            <a:endParaRPr lang="zh-CN" altLang="en-US" noProof="1"/>
          </a:p>
        </p:txBody>
      </p:sp>
      <p:sp>
        <p:nvSpPr>
          <p:cNvPr id="5" name="KSO_FD"/>
          <p:cNvSpPr>
            <a:spLocks noGrp="1"/>
          </p:cNvSpPr>
          <p:nvPr>
            <p:ph type="dt" sz="half" idx="10"/>
          </p:nvPr>
        </p:nvSpPr>
        <p:spPr/>
        <p:txBody>
          <a:bodyPr/>
          <a:lstStyle>
            <a:lvl1pPr>
              <a:defRPr/>
            </a:lvl1pPr>
          </a:lstStyle>
          <a:p>
            <a:pPr>
              <a:defRPr/>
            </a:pPr>
            <a:endParaRPr lang="zh-CN" altLang="en-US"/>
          </a:p>
        </p:txBody>
      </p:sp>
      <p:sp>
        <p:nvSpPr>
          <p:cNvPr id="6" name="KSO_FT"/>
          <p:cNvSpPr>
            <a:spLocks noGrp="1"/>
          </p:cNvSpPr>
          <p:nvPr>
            <p:ph type="ftr" sz="quarter" idx="11"/>
          </p:nvPr>
        </p:nvSpPr>
        <p:spPr/>
        <p:txBody>
          <a:bodyPr/>
          <a:lstStyle>
            <a:lvl1pPr>
              <a:defRPr/>
            </a:lvl1pPr>
          </a:lstStyle>
          <a:p>
            <a:pPr>
              <a:defRPr/>
            </a:pPr>
            <a:endParaRPr lang="zh-CN" altLang="en-US"/>
          </a:p>
        </p:txBody>
      </p:sp>
      <p:sp>
        <p:nvSpPr>
          <p:cNvPr id="7" name="KSO_FN"/>
          <p:cNvSpPr>
            <a:spLocks noGrp="1"/>
          </p:cNvSpPr>
          <p:nvPr>
            <p:ph type="sldNum" sz="quarter" idx="12"/>
          </p:nvPr>
        </p:nvSpPr>
        <p:spPr/>
        <p:txBody>
          <a:bodyPr/>
          <a:lstStyle>
            <a:lvl1pPr>
              <a:defRPr/>
            </a:lvl1pPr>
          </a:lstStyle>
          <a:p>
            <a:pPr>
              <a:defRPr/>
            </a:pPr>
            <a:fld id="{007F1921-D00C-478E-8709-9110547C7F82}" type="slidenum">
              <a:rPr lang="zh-CN" altLang="en-US"/>
            </a:fld>
            <a:endParaRPr lang="zh-CN" altLang="en-US"/>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030" y="457306"/>
            <a:ext cx="3931725" cy="1600571"/>
          </a:xfrm>
        </p:spPr>
        <p:txBody>
          <a:bodyPr/>
          <a:lstStyle>
            <a:lvl1pPr>
              <a:defRPr sz="2900"/>
            </a:lvl1pPr>
          </a:lstStyle>
          <a:p>
            <a:r>
              <a:rPr lang="zh-CN" altLang="en-US" noProof="1"/>
              <a:t>单击此处编辑母版标题样式</a:t>
            </a:r>
            <a:endParaRPr lang="en-US" noProof="1"/>
          </a:p>
        </p:txBody>
      </p:sp>
      <p:sp>
        <p:nvSpPr>
          <p:cNvPr id="3" name="KSO_BC1"/>
          <p:cNvSpPr>
            <a:spLocks noGrp="1" noChangeAspect="1"/>
          </p:cNvSpPr>
          <p:nvPr>
            <p:ph type="pic" idx="1"/>
          </p:nvPr>
        </p:nvSpPr>
        <p:spPr>
          <a:xfrm>
            <a:off x="5442125" y="987657"/>
            <a:ext cx="6171397" cy="4874754"/>
          </a:xfrm>
        </p:spPr>
        <p:txBody>
          <a:bodyPr rtlCol="0">
            <a:normAutofit/>
          </a:bodyPr>
          <a:lstStyle>
            <a:lvl1pPr marL="0" indent="0">
              <a:buNone/>
              <a:defRPr sz="2900"/>
            </a:lvl1pPr>
            <a:lvl2pPr marL="408305" indent="0">
              <a:buNone/>
              <a:defRPr sz="2500"/>
            </a:lvl2pPr>
            <a:lvl3pPr marL="816610" indent="0">
              <a:buNone/>
              <a:defRPr sz="2100"/>
            </a:lvl3pPr>
            <a:lvl4pPr marL="1224280" indent="0">
              <a:buNone/>
              <a:defRPr sz="1800"/>
            </a:lvl4pPr>
            <a:lvl5pPr marL="1632585" indent="0">
              <a:buNone/>
              <a:defRPr sz="1800"/>
            </a:lvl5pPr>
            <a:lvl6pPr marL="2040890" indent="0">
              <a:buNone/>
              <a:defRPr sz="1800"/>
            </a:lvl6pPr>
            <a:lvl7pPr marL="2449195" indent="0">
              <a:buNone/>
              <a:defRPr sz="1800"/>
            </a:lvl7pPr>
            <a:lvl8pPr marL="2857500" indent="0">
              <a:buNone/>
              <a:defRPr sz="1800"/>
            </a:lvl8pPr>
            <a:lvl9pPr marL="3265805" indent="0">
              <a:buNone/>
              <a:defRPr sz="1800"/>
            </a:lvl9pPr>
          </a:lstStyle>
          <a:p>
            <a:pPr lvl="0"/>
            <a:r>
              <a:rPr lang="zh-CN" altLang="en-US" noProof="0"/>
              <a:t>单击图标添加图片</a:t>
            </a:r>
            <a:endParaRPr lang="en-US" altLang="en-US" noProof="0" dirty="0"/>
          </a:p>
        </p:txBody>
      </p:sp>
      <p:sp>
        <p:nvSpPr>
          <p:cNvPr id="4" name="KSO_BC2"/>
          <p:cNvSpPr>
            <a:spLocks noGrp="1"/>
          </p:cNvSpPr>
          <p:nvPr>
            <p:ph type="body" sz="half" idx="2"/>
          </p:nvPr>
        </p:nvSpPr>
        <p:spPr>
          <a:xfrm>
            <a:off x="1246030" y="2057876"/>
            <a:ext cx="3931725" cy="3812471"/>
          </a:xfrm>
        </p:spPr>
        <p:txBody>
          <a:bodyPr/>
          <a:lstStyle>
            <a:lvl1pPr marL="0" indent="0">
              <a:buNone/>
              <a:defRPr sz="1400"/>
            </a:lvl1pPr>
            <a:lvl2pPr marL="408305" indent="0">
              <a:buNone/>
              <a:defRPr sz="1200"/>
            </a:lvl2pPr>
            <a:lvl3pPr marL="816610" indent="0">
              <a:buNone/>
              <a:defRPr sz="1100"/>
            </a:lvl3pPr>
            <a:lvl4pPr marL="1224280" indent="0">
              <a:buNone/>
              <a:defRPr sz="900"/>
            </a:lvl4pPr>
            <a:lvl5pPr marL="1632585" indent="0">
              <a:buNone/>
              <a:defRPr sz="900"/>
            </a:lvl5pPr>
            <a:lvl6pPr marL="2040890" indent="0">
              <a:buNone/>
              <a:defRPr sz="900"/>
            </a:lvl6pPr>
            <a:lvl7pPr marL="2449195" indent="0">
              <a:buNone/>
              <a:defRPr sz="900"/>
            </a:lvl7pPr>
            <a:lvl8pPr marL="2857500" indent="0">
              <a:buNone/>
              <a:defRPr sz="900"/>
            </a:lvl8pPr>
            <a:lvl9pPr marL="3265805" indent="0">
              <a:buNone/>
              <a:defRPr sz="900"/>
            </a:lvl9pPr>
          </a:lstStyle>
          <a:p>
            <a:pPr lvl="0"/>
            <a:r>
              <a:rPr lang="zh-CN" altLang="en-US" noProof="1"/>
              <a:t>单击此处编辑母版文本样式</a:t>
            </a:r>
            <a:endParaRPr lang="zh-CN" altLang="en-US" noProof="1"/>
          </a:p>
        </p:txBody>
      </p:sp>
      <p:sp>
        <p:nvSpPr>
          <p:cNvPr id="5" name="KSO_FD"/>
          <p:cNvSpPr>
            <a:spLocks noGrp="1"/>
          </p:cNvSpPr>
          <p:nvPr>
            <p:ph type="dt" sz="half" idx="10"/>
          </p:nvPr>
        </p:nvSpPr>
        <p:spPr/>
        <p:txBody>
          <a:bodyPr/>
          <a:lstStyle>
            <a:lvl1pPr>
              <a:defRPr/>
            </a:lvl1pPr>
          </a:lstStyle>
          <a:p>
            <a:pPr>
              <a:defRPr/>
            </a:pPr>
            <a:endParaRPr lang="zh-CN" altLang="en-US"/>
          </a:p>
        </p:txBody>
      </p:sp>
      <p:sp>
        <p:nvSpPr>
          <p:cNvPr id="6" name="KSO_FT"/>
          <p:cNvSpPr>
            <a:spLocks noGrp="1"/>
          </p:cNvSpPr>
          <p:nvPr>
            <p:ph type="ftr" sz="quarter" idx="11"/>
          </p:nvPr>
        </p:nvSpPr>
        <p:spPr/>
        <p:txBody>
          <a:bodyPr/>
          <a:lstStyle>
            <a:lvl1pPr>
              <a:defRPr/>
            </a:lvl1pPr>
          </a:lstStyle>
          <a:p>
            <a:pPr>
              <a:defRPr/>
            </a:pPr>
            <a:endParaRPr lang="zh-CN" altLang="en-US"/>
          </a:p>
        </p:txBody>
      </p:sp>
      <p:sp>
        <p:nvSpPr>
          <p:cNvPr id="7" name="KSO_FN"/>
          <p:cNvSpPr>
            <a:spLocks noGrp="1"/>
          </p:cNvSpPr>
          <p:nvPr>
            <p:ph type="sldNum" sz="quarter" idx="12"/>
          </p:nvPr>
        </p:nvSpPr>
        <p:spPr/>
        <p:txBody>
          <a:bodyPr/>
          <a:lstStyle>
            <a:lvl1pPr>
              <a:defRPr/>
            </a:lvl1pPr>
          </a:lstStyle>
          <a:p>
            <a:pPr>
              <a:defRPr/>
            </a:pPr>
            <a:fld id="{F4FC7D76-42F6-43EA-8391-FDB354467222}" type="slidenum">
              <a:rPr lang="zh-CN" altLang="en-US"/>
            </a:fld>
            <a:endParaRPr lang="zh-CN" altLang="en-US"/>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image" Target="../media/image1.jpeg"/><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图片 2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12190413"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矩形 16"/>
          <p:cNvSpPr>
            <a:spLocks noChangeArrowheads="1"/>
          </p:cNvSpPr>
          <p:nvPr/>
        </p:nvSpPr>
        <p:spPr bwMode="auto">
          <a:xfrm>
            <a:off x="0" y="-26994"/>
            <a:ext cx="12190413" cy="1008618"/>
          </a:xfrm>
          <a:prstGeom prst="rect">
            <a:avLst/>
          </a:prstGeom>
          <a:solidFill>
            <a:srgbClr val="E74E3E"/>
          </a:solidFill>
          <a:ln>
            <a:noFill/>
          </a:ln>
          <a:extLst>
            <a:ext uri="{91240B29-F687-4F45-9708-019B960494DF}">
              <a14:hiddenLine xmlns:a14="http://schemas.microsoft.com/office/drawing/2010/main" w="12700">
                <a:solidFill>
                  <a:srgbClr val="000000"/>
                </a:solidFill>
                <a:bevel/>
              </a14:hiddenLine>
            </a:ext>
          </a:extLst>
        </p:spPr>
        <p:txBody>
          <a:bodyPr lIns="108850" tIns="54425" rIns="108850" bIns="54425" anchor="ctr"/>
          <a:lstStyle>
            <a:lvl1pPr>
              <a:defRPr sz="2600">
                <a:solidFill>
                  <a:schemeClr val="tx1"/>
                </a:solidFill>
                <a:latin typeface="Arial" panose="020B0604020202020204" pitchFamily="34" charset="0"/>
                <a:ea typeface="宋体" panose="02010600030101010101" pitchFamily="2" charset="-122"/>
              </a:defRPr>
            </a:lvl1pPr>
            <a:lvl2pPr marL="742950" indent="-285750">
              <a:defRPr sz="2600">
                <a:solidFill>
                  <a:schemeClr val="tx1"/>
                </a:solidFill>
                <a:latin typeface="Arial" panose="020B0604020202020204" pitchFamily="34" charset="0"/>
                <a:ea typeface="宋体" panose="02010600030101010101" pitchFamily="2" charset="-122"/>
              </a:defRPr>
            </a:lvl2pPr>
            <a:lvl3pPr marL="1143000" indent="-228600">
              <a:defRPr sz="2600">
                <a:solidFill>
                  <a:schemeClr val="tx1"/>
                </a:solidFill>
                <a:latin typeface="Arial" panose="020B0604020202020204" pitchFamily="34" charset="0"/>
                <a:ea typeface="宋体" panose="02010600030101010101" pitchFamily="2" charset="-122"/>
              </a:defRPr>
            </a:lvl3pPr>
            <a:lvl4pPr marL="1600200" indent="-228600">
              <a:defRPr sz="2600">
                <a:solidFill>
                  <a:schemeClr val="tx1"/>
                </a:solidFill>
                <a:latin typeface="Arial" panose="020B0604020202020204" pitchFamily="34" charset="0"/>
                <a:ea typeface="宋体" panose="02010600030101010101" pitchFamily="2" charset="-122"/>
              </a:defRPr>
            </a:lvl4pPr>
            <a:lvl5pPr marL="2057400" indent="-228600">
              <a:defRPr sz="2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Arial" panose="020B060402020202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4" name="KSO_FD"/>
          <p:cNvSpPr>
            <a:spLocks noGrp="1"/>
          </p:cNvSpPr>
          <p:nvPr>
            <p:ph type="dt" sz="half" idx="2"/>
          </p:nvPr>
        </p:nvSpPr>
        <p:spPr>
          <a:xfrm>
            <a:off x="838091" y="6357822"/>
            <a:ext cx="2742843" cy="365210"/>
          </a:xfrm>
          <a:prstGeom prst="rect">
            <a:avLst/>
          </a:prstGeom>
        </p:spPr>
        <p:txBody>
          <a:bodyPr vert="horz" lIns="108850" tIns="54425" rIns="108850" bIns="54425" rtlCol="0" anchor="ctr"/>
          <a:lstStyle>
            <a:lvl1pPr algn="l" eaLnBrk="0" hangingPunct="0">
              <a:buFontTx/>
              <a:buNone/>
              <a:defRPr sz="1100">
                <a:solidFill>
                  <a:schemeClr val="tx1">
                    <a:tint val="75000"/>
                  </a:schemeClr>
                </a:solidFill>
                <a:latin typeface="Arial" panose="020B0604020202020204" pitchFamily="34" charset="0"/>
              </a:defRPr>
            </a:lvl1pPr>
          </a:lstStyle>
          <a:p>
            <a:pPr>
              <a:defRPr/>
            </a:pPr>
            <a:endParaRPr lang="zh-CN" altLang="en-US"/>
          </a:p>
        </p:txBody>
      </p:sp>
      <p:sp>
        <p:nvSpPr>
          <p:cNvPr id="5" name="KSO_FT"/>
          <p:cNvSpPr>
            <a:spLocks noGrp="1"/>
          </p:cNvSpPr>
          <p:nvPr>
            <p:ph type="ftr" sz="quarter" idx="3"/>
          </p:nvPr>
        </p:nvSpPr>
        <p:spPr>
          <a:xfrm>
            <a:off x="4038075" y="6357822"/>
            <a:ext cx="4114264" cy="365210"/>
          </a:xfrm>
          <a:prstGeom prst="rect">
            <a:avLst/>
          </a:prstGeom>
        </p:spPr>
        <p:txBody>
          <a:bodyPr vert="horz" lIns="108850" tIns="54425" rIns="108850" bIns="54425" rtlCol="0" anchor="ctr"/>
          <a:lstStyle>
            <a:lvl1pPr algn="ctr" eaLnBrk="0" hangingPunct="0">
              <a:buFontTx/>
              <a:buNone/>
              <a:defRPr sz="1100">
                <a:solidFill>
                  <a:schemeClr val="tx1">
                    <a:tint val="75000"/>
                  </a:schemeClr>
                </a:solidFill>
                <a:latin typeface="Arial" panose="020B0604020202020204" pitchFamily="34" charset="0"/>
              </a:defRPr>
            </a:lvl1pPr>
          </a:lstStyle>
          <a:p>
            <a:pPr>
              <a:defRPr/>
            </a:pPr>
            <a:endParaRPr lang="zh-CN" altLang="en-US"/>
          </a:p>
        </p:txBody>
      </p:sp>
      <p:sp>
        <p:nvSpPr>
          <p:cNvPr id="6" name="KSO_FN"/>
          <p:cNvSpPr>
            <a:spLocks noGrp="1"/>
          </p:cNvSpPr>
          <p:nvPr>
            <p:ph type="sldNum" sz="quarter" idx="4"/>
          </p:nvPr>
        </p:nvSpPr>
        <p:spPr>
          <a:xfrm>
            <a:off x="8609479" y="6357822"/>
            <a:ext cx="2742843" cy="365210"/>
          </a:xfrm>
          <a:prstGeom prst="rect">
            <a:avLst/>
          </a:prstGeom>
        </p:spPr>
        <p:txBody>
          <a:bodyPr vert="horz" wrap="square" lIns="108850" tIns="54425" rIns="108850" bIns="54425" numCol="1" anchor="ctr" anchorCtr="0" compatLnSpc="1"/>
          <a:lstStyle>
            <a:lvl1pPr algn="r">
              <a:defRPr sz="1100" smtClean="0">
                <a:solidFill>
                  <a:srgbClr val="9D9D9D"/>
                </a:solidFill>
                <a:latin typeface="Arial" panose="020B0604020202020204" pitchFamily="34" charset="0"/>
              </a:defRPr>
            </a:lvl1pPr>
          </a:lstStyle>
          <a:p>
            <a:pPr>
              <a:defRPr/>
            </a:pPr>
            <a:fld id="{4D74AA74-D4C7-4116-B77B-AE6AECCA359E}" type="slidenum">
              <a:rPr lang="zh-CN" altLang="en-US"/>
            </a:fld>
            <a:endParaRPr lang="zh-CN" altLang="en-US"/>
          </a:p>
        </p:txBody>
      </p:sp>
      <p:sp>
        <p:nvSpPr>
          <p:cNvPr id="1031" name="KSO_BT1"/>
          <p:cNvSpPr>
            <a:spLocks noGrp="1" noChangeArrowheads="1"/>
          </p:cNvSpPr>
          <p:nvPr>
            <p:ph type="title" idx="4294967295"/>
          </p:nvPr>
        </p:nvSpPr>
        <p:spPr bwMode="auto">
          <a:xfrm>
            <a:off x="133333" y="44461"/>
            <a:ext cx="10954441" cy="576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50" tIns="54425" rIns="108850" bIns="54425" numCol="1" anchor="b" anchorCtr="0" compatLnSpc="1"/>
          <a:lstStyle/>
          <a:p>
            <a:pPr lvl="0"/>
            <a:r>
              <a:rPr lang="zh-CN" altLang="en-US"/>
              <a:t>单击此处编辑母版标题样式</a:t>
            </a:r>
            <a:endParaRPr lang="en-US" altLang="zh-CN"/>
          </a:p>
        </p:txBody>
      </p:sp>
      <p:sp>
        <p:nvSpPr>
          <p:cNvPr id="1032" name="KSO_BC1"/>
          <p:cNvSpPr>
            <a:spLocks noGrp="1" noChangeArrowheads="1"/>
          </p:cNvSpPr>
          <p:nvPr>
            <p:ph type="body" idx="9"/>
          </p:nvPr>
        </p:nvSpPr>
        <p:spPr bwMode="auto">
          <a:xfrm>
            <a:off x="596823" y="1200428"/>
            <a:ext cx="10952325" cy="510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50" tIns="54425" rIns="108850" bIns="54425" numCol="1" anchor="t" anchorCtr="0" compatLnSpc="1"/>
          <a:lstStyle/>
          <a:p>
            <a:pPr lvl="0"/>
            <a:r>
              <a:rPr lang="zh-CN" altLang="en-US"/>
              <a:t>单击此处编辑母版文本样式</a:t>
            </a:r>
            <a:endParaRPr lang="zh-CN" altLang="en-US"/>
          </a:p>
          <a:p>
            <a:pPr lvl="1"/>
            <a:r>
              <a:rPr lang="zh-CN" altLang="en-US"/>
              <a:t>第二级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p:fade/>
  </p:transition>
  <p:txStyles>
    <p:titleStyle>
      <a:lvl1pPr algn="l" defTabSz="815975" rtl="0" eaLnBrk="0" fontAlgn="base" hangingPunct="0">
        <a:lnSpc>
          <a:spcPct val="90000"/>
        </a:lnSpc>
        <a:spcBef>
          <a:spcPct val="0"/>
        </a:spcBef>
        <a:spcAft>
          <a:spcPct val="0"/>
        </a:spcAft>
        <a:defRPr sz="3800" b="1" kern="1200">
          <a:solidFill>
            <a:schemeClr val="bg1"/>
          </a:solidFill>
          <a:latin typeface="+mj-ea"/>
          <a:ea typeface="+mj-ea"/>
          <a:cs typeface="+mj-cs"/>
        </a:defRPr>
      </a:lvl1pPr>
      <a:lvl2pPr algn="l" defTabSz="815975" rtl="0" eaLnBrk="0" fontAlgn="base" hangingPunct="0">
        <a:lnSpc>
          <a:spcPct val="90000"/>
        </a:lnSpc>
        <a:spcBef>
          <a:spcPct val="0"/>
        </a:spcBef>
        <a:spcAft>
          <a:spcPct val="0"/>
        </a:spcAft>
        <a:defRPr sz="3800" b="1">
          <a:solidFill>
            <a:schemeClr val="bg1"/>
          </a:solidFill>
          <a:latin typeface="华文中宋" panose="02010600040101010101" pitchFamily="2" charset="-122"/>
          <a:ea typeface="华文中宋" panose="02010600040101010101" pitchFamily="2" charset="-122"/>
        </a:defRPr>
      </a:lvl2pPr>
      <a:lvl3pPr algn="l" defTabSz="815975" rtl="0" eaLnBrk="0" fontAlgn="base" hangingPunct="0">
        <a:lnSpc>
          <a:spcPct val="90000"/>
        </a:lnSpc>
        <a:spcBef>
          <a:spcPct val="0"/>
        </a:spcBef>
        <a:spcAft>
          <a:spcPct val="0"/>
        </a:spcAft>
        <a:defRPr sz="3800" b="1">
          <a:solidFill>
            <a:schemeClr val="bg1"/>
          </a:solidFill>
          <a:latin typeface="华文中宋" panose="02010600040101010101" pitchFamily="2" charset="-122"/>
          <a:ea typeface="华文中宋" panose="02010600040101010101" pitchFamily="2" charset="-122"/>
        </a:defRPr>
      </a:lvl3pPr>
      <a:lvl4pPr algn="l" defTabSz="815975" rtl="0" eaLnBrk="0" fontAlgn="base" hangingPunct="0">
        <a:lnSpc>
          <a:spcPct val="90000"/>
        </a:lnSpc>
        <a:spcBef>
          <a:spcPct val="0"/>
        </a:spcBef>
        <a:spcAft>
          <a:spcPct val="0"/>
        </a:spcAft>
        <a:defRPr sz="3800" b="1">
          <a:solidFill>
            <a:schemeClr val="bg1"/>
          </a:solidFill>
          <a:latin typeface="华文中宋" panose="02010600040101010101" pitchFamily="2" charset="-122"/>
          <a:ea typeface="华文中宋" panose="02010600040101010101" pitchFamily="2" charset="-122"/>
        </a:defRPr>
      </a:lvl4pPr>
      <a:lvl5pPr algn="l" defTabSz="815975" rtl="0" eaLnBrk="0" fontAlgn="base" hangingPunct="0">
        <a:lnSpc>
          <a:spcPct val="90000"/>
        </a:lnSpc>
        <a:spcBef>
          <a:spcPct val="0"/>
        </a:spcBef>
        <a:spcAft>
          <a:spcPct val="0"/>
        </a:spcAft>
        <a:defRPr sz="3800" b="1">
          <a:solidFill>
            <a:schemeClr val="bg1"/>
          </a:solidFill>
          <a:latin typeface="华文中宋" panose="02010600040101010101" pitchFamily="2" charset="-122"/>
          <a:ea typeface="华文中宋" panose="02010600040101010101" pitchFamily="2" charset="-122"/>
        </a:defRPr>
      </a:lvl5pPr>
      <a:lvl6pPr marL="544195" algn="l" defTabSz="815975" rtl="0" fontAlgn="base">
        <a:lnSpc>
          <a:spcPct val="90000"/>
        </a:lnSpc>
        <a:spcBef>
          <a:spcPct val="0"/>
        </a:spcBef>
        <a:spcAft>
          <a:spcPct val="0"/>
        </a:spcAft>
        <a:defRPr sz="3800" b="1">
          <a:solidFill>
            <a:schemeClr val="bg1"/>
          </a:solidFill>
          <a:latin typeface="华文中宋" panose="02010600040101010101" pitchFamily="2" charset="-122"/>
          <a:ea typeface="华文中宋" panose="02010600040101010101" pitchFamily="2" charset="-122"/>
        </a:defRPr>
      </a:lvl6pPr>
      <a:lvl7pPr marL="1088390" algn="l" defTabSz="815975" rtl="0" fontAlgn="base">
        <a:lnSpc>
          <a:spcPct val="90000"/>
        </a:lnSpc>
        <a:spcBef>
          <a:spcPct val="0"/>
        </a:spcBef>
        <a:spcAft>
          <a:spcPct val="0"/>
        </a:spcAft>
        <a:defRPr sz="3800" b="1">
          <a:solidFill>
            <a:schemeClr val="bg1"/>
          </a:solidFill>
          <a:latin typeface="华文中宋" panose="02010600040101010101" pitchFamily="2" charset="-122"/>
          <a:ea typeface="华文中宋" panose="02010600040101010101" pitchFamily="2" charset="-122"/>
        </a:defRPr>
      </a:lvl7pPr>
      <a:lvl8pPr marL="1632585" algn="l" defTabSz="815975" rtl="0" fontAlgn="base">
        <a:lnSpc>
          <a:spcPct val="90000"/>
        </a:lnSpc>
        <a:spcBef>
          <a:spcPct val="0"/>
        </a:spcBef>
        <a:spcAft>
          <a:spcPct val="0"/>
        </a:spcAft>
        <a:defRPr sz="3800" b="1">
          <a:solidFill>
            <a:schemeClr val="bg1"/>
          </a:solidFill>
          <a:latin typeface="华文中宋" panose="02010600040101010101" pitchFamily="2" charset="-122"/>
          <a:ea typeface="华文中宋" panose="02010600040101010101" pitchFamily="2" charset="-122"/>
        </a:defRPr>
      </a:lvl8pPr>
      <a:lvl9pPr marL="2176780" algn="l" defTabSz="815975" rtl="0" fontAlgn="base">
        <a:lnSpc>
          <a:spcPct val="90000"/>
        </a:lnSpc>
        <a:spcBef>
          <a:spcPct val="0"/>
        </a:spcBef>
        <a:spcAft>
          <a:spcPct val="0"/>
        </a:spcAft>
        <a:defRPr sz="3800" b="1">
          <a:solidFill>
            <a:schemeClr val="bg1"/>
          </a:solidFill>
          <a:latin typeface="华文中宋" panose="02010600040101010101" pitchFamily="2" charset="-122"/>
          <a:ea typeface="华文中宋" panose="02010600040101010101" pitchFamily="2" charset="-122"/>
        </a:defRPr>
      </a:lvl9pPr>
    </p:titleStyle>
    <p:bodyStyle>
      <a:lvl1pPr marL="431165" indent="-431165" algn="just" defTabSz="815975" rtl="0" eaLnBrk="0" fontAlgn="base" hangingPunct="0">
        <a:lnSpc>
          <a:spcPct val="110000"/>
        </a:lnSpc>
        <a:spcBef>
          <a:spcPts val="1430"/>
        </a:spcBef>
        <a:spcAft>
          <a:spcPct val="0"/>
        </a:spcAft>
        <a:buClr>
          <a:schemeClr val="accent1"/>
        </a:buClr>
        <a:buSzPct val="60000"/>
        <a:buFont typeface="Wingdings" panose="05000000000000000000" pitchFamily="2" charset="2"/>
        <a:buChar char="u"/>
        <a:defRPr lang="zh-CN" altLang="en-US" sz="2900" kern="1200" dirty="0">
          <a:solidFill>
            <a:schemeClr val="accent1"/>
          </a:solidFill>
          <a:latin typeface="+mn-ea"/>
          <a:ea typeface="+mn-ea"/>
          <a:cs typeface="+mn-cs"/>
        </a:defRPr>
      </a:lvl1pPr>
      <a:lvl2pPr marL="431165" indent="-431165" algn="just" defTabSz="815975" rtl="0" eaLnBrk="0" fontAlgn="base" hangingPunct="0">
        <a:lnSpc>
          <a:spcPct val="120000"/>
        </a:lnSpc>
        <a:spcBef>
          <a:spcPct val="0"/>
        </a:spcBef>
        <a:spcAft>
          <a:spcPts val="1430"/>
        </a:spcAft>
        <a:buClr>
          <a:srgbClr val="ECA280"/>
        </a:buClr>
        <a:buFont typeface="幼圆" panose="02010509060101010101" pitchFamily="49" charset="-122"/>
        <a:buChar char=" "/>
        <a:defRPr sz="1900" kern="1200">
          <a:solidFill>
            <a:schemeClr val="tx1"/>
          </a:solidFill>
          <a:latin typeface="+mn-ea"/>
          <a:ea typeface="+mn-ea"/>
          <a:cs typeface="+mn-cs"/>
        </a:defRPr>
      </a:lvl2pPr>
      <a:lvl3pPr marL="1020445" indent="-203835" algn="l" defTabSz="815975" rtl="0" eaLnBrk="0" fontAlgn="base" hangingPunct="0">
        <a:lnSpc>
          <a:spcPct val="90000"/>
        </a:lnSpc>
        <a:spcBef>
          <a:spcPts val="445"/>
        </a:spcBef>
        <a:spcAft>
          <a:spcPct val="0"/>
        </a:spcAft>
        <a:buFont typeface="Arial" panose="020B0604020202020204" pitchFamily="34" charset="0"/>
        <a:buChar char="•"/>
        <a:defRPr sz="1800" kern="1200">
          <a:solidFill>
            <a:schemeClr val="tx1"/>
          </a:solidFill>
          <a:latin typeface="+mn-lt"/>
          <a:ea typeface="+mn-ea"/>
          <a:cs typeface="+mn-cs"/>
        </a:defRPr>
      </a:lvl3pPr>
      <a:lvl4pPr marL="1428750" indent="-203835" algn="l" defTabSz="815975" rtl="0" eaLnBrk="0" fontAlgn="base" hangingPunct="0">
        <a:lnSpc>
          <a:spcPct val="90000"/>
        </a:lnSpc>
        <a:spcBef>
          <a:spcPts val="445"/>
        </a:spcBef>
        <a:spcAft>
          <a:spcPct val="0"/>
        </a:spcAft>
        <a:buFont typeface="Arial" panose="020B0604020202020204" pitchFamily="34" charset="0"/>
        <a:buChar char="•"/>
        <a:defRPr sz="1500" kern="1200">
          <a:solidFill>
            <a:schemeClr val="tx1"/>
          </a:solidFill>
          <a:latin typeface="+mn-lt"/>
          <a:ea typeface="+mn-ea"/>
          <a:cs typeface="+mn-cs"/>
        </a:defRPr>
      </a:lvl4pPr>
      <a:lvl5pPr marL="1837055" indent="-203835" algn="l" defTabSz="815975" rtl="0" eaLnBrk="0" fontAlgn="base" hangingPunct="0">
        <a:lnSpc>
          <a:spcPct val="90000"/>
        </a:lnSpc>
        <a:spcBef>
          <a:spcPts val="445"/>
        </a:spcBef>
        <a:spcAft>
          <a:spcPct val="0"/>
        </a:spcAft>
        <a:buFont typeface="Arial" panose="020B0604020202020204" pitchFamily="34" charset="0"/>
        <a:buChar char="•"/>
        <a:defRPr sz="1500" kern="1200">
          <a:solidFill>
            <a:schemeClr val="tx1"/>
          </a:solidFill>
          <a:latin typeface="+mn-lt"/>
          <a:ea typeface="+mn-ea"/>
          <a:cs typeface="+mn-cs"/>
        </a:defRPr>
      </a:lvl5pPr>
      <a:lvl6pPr marL="2244725" indent="-203835" algn="l" defTabSz="815975" rtl="0" eaLnBrk="1" latinLnBrk="0" hangingPunct="1">
        <a:lnSpc>
          <a:spcPct val="90000"/>
        </a:lnSpc>
        <a:spcBef>
          <a:spcPts val="445"/>
        </a:spcBef>
        <a:buFont typeface="Arial" panose="020B0604020202020204" pitchFamily="34" charset="0"/>
        <a:buChar char="•"/>
        <a:defRPr sz="1600" kern="1200">
          <a:solidFill>
            <a:schemeClr val="tx1"/>
          </a:solidFill>
          <a:latin typeface="+mn-lt"/>
          <a:ea typeface="+mn-ea"/>
          <a:cs typeface="+mn-cs"/>
        </a:defRPr>
      </a:lvl6pPr>
      <a:lvl7pPr marL="2653030" indent="-203835" algn="l" defTabSz="815975" rtl="0" eaLnBrk="1" latinLnBrk="0" hangingPunct="1">
        <a:lnSpc>
          <a:spcPct val="90000"/>
        </a:lnSpc>
        <a:spcBef>
          <a:spcPts val="445"/>
        </a:spcBef>
        <a:buFont typeface="Arial" panose="020B0604020202020204" pitchFamily="34" charset="0"/>
        <a:buChar char="•"/>
        <a:defRPr sz="1600" kern="1200">
          <a:solidFill>
            <a:schemeClr val="tx1"/>
          </a:solidFill>
          <a:latin typeface="+mn-lt"/>
          <a:ea typeface="+mn-ea"/>
          <a:cs typeface="+mn-cs"/>
        </a:defRPr>
      </a:lvl7pPr>
      <a:lvl8pPr marL="3061335" indent="-203835" algn="l" defTabSz="815975" rtl="0" eaLnBrk="1" latinLnBrk="0" hangingPunct="1">
        <a:lnSpc>
          <a:spcPct val="90000"/>
        </a:lnSpc>
        <a:spcBef>
          <a:spcPts val="445"/>
        </a:spcBef>
        <a:buFont typeface="Arial" panose="020B0604020202020204" pitchFamily="34" charset="0"/>
        <a:buChar char="•"/>
        <a:defRPr sz="1600" kern="1200">
          <a:solidFill>
            <a:schemeClr val="tx1"/>
          </a:solidFill>
          <a:latin typeface="+mn-lt"/>
          <a:ea typeface="+mn-ea"/>
          <a:cs typeface="+mn-cs"/>
        </a:defRPr>
      </a:lvl8pPr>
      <a:lvl9pPr marL="3469640" indent="-203835" algn="l" defTabSz="815975" rtl="0" eaLnBrk="1" latinLnBrk="0" hangingPunct="1">
        <a:lnSpc>
          <a:spcPct val="90000"/>
        </a:lnSpc>
        <a:spcBef>
          <a:spcPts val="445"/>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815975" rtl="0" eaLnBrk="1" latinLnBrk="0" hangingPunct="1">
        <a:defRPr sz="1600" kern="1200">
          <a:solidFill>
            <a:schemeClr val="tx1"/>
          </a:solidFill>
          <a:latin typeface="+mn-lt"/>
          <a:ea typeface="+mn-ea"/>
          <a:cs typeface="+mn-cs"/>
        </a:defRPr>
      </a:lvl1pPr>
      <a:lvl2pPr marL="408305" algn="l" defTabSz="815975" rtl="0" eaLnBrk="1" latinLnBrk="0" hangingPunct="1">
        <a:defRPr sz="1600" kern="1200">
          <a:solidFill>
            <a:schemeClr val="tx1"/>
          </a:solidFill>
          <a:latin typeface="+mn-lt"/>
          <a:ea typeface="+mn-ea"/>
          <a:cs typeface="+mn-cs"/>
        </a:defRPr>
      </a:lvl2pPr>
      <a:lvl3pPr marL="816610" algn="l" defTabSz="815975" rtl="0" eaLnBrk="1" latinLnBrk="0" hangingPunct="1">
        <a:defRPr sz="1600" kern="1200">
          <a:solidFill>
            <a:schemeClr val="tx1"/>
          </a:solidFill>
          <a:latin typeface="+mn-lt"/>
          <a:ea typeface="+mn-ea"/>
          <a:cs typeface="+mn-cs"/>
        </a:defRPr>
      </a:lvl3pPr>
      <a:lvl4pPr marL="1224280" algn="l" defTabSz="815975" rtl="0" eaLnBrk="1" latinLnBrk="0" hangingPunct="1">
        <a:defRPr sz="1600" kern="1200">
          <a:solidFill>
            <a:schemeClr val="tx1"/>
          </a:solidFill>
          <a:latin typeface="+mn-lt"/>
          <a:ea typeface="+mn-ea"/>
          <a:cs typeface="+mn-cs"/>
        </a:defRPr>
      </a:lvl4pPr>
      <a:lvl5pPr marL="1632585" algn="l" defTabSz="815975" rtl="0" eaLnBrk="1" latinLnBrk="0" hangingPunct="1">
        <a:defRPr sz="1600" kern="1200">
          <a:solidFill>
            <a:schemeClr val="tx1"/>
          </a:solidFill>
          <a:latin typeface="+mn-lt"/>
          <a:ea typeface="+mn-ea"/>
          <a:cs typeface="+mn-cs"/>
        </a:defRPr>
      </a:lvl5pPr>
      <a:lvl6pPr marL="2040890" algn="l" defTabSz="815975" rtl="0" eaLnBrk="1" latinLnBrk="0" hangingPunct="1">
        <a:defRPr sz="1600" kern="1200">
          <a:solidFill>
            <a:schemeClr val="tx1"/>
          </a:solidFill>
          <a:latin typeface="+mn-lt"/>
          <a:ea typeface="+mn-ea"/>
          <a:cs typeface="+mn-cs"/>
        </a:defRPr>
      </a:lvl6pPr>
      <a:lvl7pPr marL="2449195" algn="l" defTabSz="815975" rtl="0" eaLnBrk="1" latinLnBrk="0" hangingPunct="1">
        <a:defRPr sz="1600" kern="1200">
          <a:solidFill>
            <a:schemeClr val="tx1"/>
          </a:solidFill>
          <a:latin typeface="+mn-lt"/>
          <a:ea typeface="+mn-ea"/>
          <a:cs typeface="+mn-cs"/>
        </a:defRPr>
      </a:lvl7pPr>
      <a:lvl8pPr marL="2857500" algn="l" defTabSz="815975" rtl="0" eaLnBrk="1" latinLnBrk="0" hangingPunct="1">
        <a:defRPr sz="1600" kern="1200">
          <a:solidFill>
            <a:schemeClr val="tx1"/>
          </a:solidFill>
          <a:latin typeface="+mn-lt"/>
          <a:ea typeface="+mn-ea"/>
          <a:cs typeface="+mn-cs"/>
        </a:defRPr>
      </a:lvl8pPr>
      <a:lvl9pPr marL="3265805" algn="l" defTabSz="81597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hyperlink" Target="http://172.17.31.95:8080/"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notesSlide" Target="../notesSlides/notesSlide27.xml"/><Relationship Id="rId10" Type="http://schemas.openxmlformats.org/officeDocument/2006/relationships/slideLayout" Target="../slideLayouts/slideLayout7.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6386" name="文本占位符 2"/>
          <p:cNvSpPr>
            <a:spLocks noGrp="1" noChangeArrowheads="1"/>
          </p:cNvSpPr>
          <p:nvPr>
            <p:ph type="subTitle" idx="1"/>
          </p:nvPr>
        </p:nvSpPr>
        <p:spPr>
          <a:xfrm>
            <a:off x="2351311" y="5085909"/>
            <a:ext cx="8136200" cy="1224277"/>
          </a:xfrm>
        </p:spPr>
        <p:txBody>
          <a:bodyPr/>
          <a:lstStyle/>
          <a:p>
            <a:pPr algn="ctr" eaLnBrk="1" hangingPunct="1"/>
            <a:r>
              <a:rPr lang="zh-CN" altLang="en-US" sz="2800" b="1" dirty="0">
                <a:solidFill>
                  <a:schemeClr val="tx1">
                    <a:lumMod val="50000"/>
                  </a:schemeClr>
                </a:solidFill>
                <a:latin typeface="微软雅黑" panose="020B0503020204020204" pitchFamily="34" charset="-122"/>
                <a:ea typeface="微软雅黑" panose="020B0503020204020204" pitchFamily="34" charset="-122"/>
              </a:rPr>
              <a:t>北京中科江南信息技术股份有限公司</a:t>
            </a:r>
            <a:endParaRPr lang="en-US" sz="2800" b="1" dirty="0">
              <a:solidFill>
                <a:schemeClr val="tx1">
                  <a:lumMod val="50000"/>
                </a:schemeClr>
              </a:solidFill>
              <a:latin typeface="微软雅黑" panose="020B0503020204020204" pitchFamily="34" charset="-122"/>
              <a:ea typeface="微软雅黑" panose="020B0503020204020204" pitchFamily="34" charset="-122"/>
            </a:endParaRPr>
          </a:p>
          <a:p>
            <a:pPr algn="ctr" eaLnBrk="1" hangingPunct="1"/>
            <a:r>
              <a:rPr lang="en-US" sz="2800" b="1">
                <a:solidFill>
                  <a:schemeClr val="tx1">
                    <a:lumMod val="50000"/>
                  </a:schemeClr>
                </a:solidFill>
                <a:latin typeface="微软雅黑" panose="020B0503020204020204" pitchFamily="34" charset="-122"/>
                <a:ea typeface="微软雅黑" panose="020B0503020204020204" pitchFamily="34" charset="-122"/>
              </a:rPr>
              <a:t>2019</a:t>
            </a:r>
            <a:r>
              <a:rPr lang="zh-CN" altLang="en-US" sz="2800" b="1">
                <a:solidFill>
                  <a:schemeClr val="tx1">
                    <a:lumMod val="50000"/>
                  </a:schemeClr>
                </a:solidFill>
                <a:latin typeface="微软雅黑" panose="020B0503020204020204" pitchFamily="34" charset="-122"/>
                <a:ea typeface="微软雅黑" panose="020B0503020204020204" pitchFamily="34" charset="-122"/>
              </a:rPr>
              <a:t>年</a:t>
            </a:r>
            <a:r>
              <a:rPr lang="en-US" altLang="zh-CN" sz="2800" b="1">
                <a:solidFill>
                  <a:schemeClr val="tx1">
                    <a:lumMod val="50000"/>
                  </a:schemeClr>
                </a:solidFill>
                <a:latin typeface="微软雅黑" panose="020B0503020204020204" pitchFamily="34" charset="-122"/>
                <a:ea typeface="微软雅黑" panose="020B0503020204020204" pitchFamily="34" charset="-122"/>
              </a:rPr>
              <a:t>4</a:t>
            </a:r>
            <a:r>
              <a:rPr lang="zh-CN" altLang="en-US" sz="2800" b="1">
                <a:solidFill>
                  <a:schemeClr val="tx1">
                    <a:lumMod val="50000"/>
                  </a:schemeClr>
                </a:solidFill>
                <a:latin typeface="微软雅黑" panose="020B0503020204020204" pitchFamily="34" charset="-122"/>
                <a:ea typeface="微软雅黑" panose="020B0503020204020204" pitchFamily="34" charset="-122"/>
              </a:rPr>
              <a:t>月</a:t>
            </a:r>
            <a:endParaRPr sz="28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22531" name="标题 1"/>
          <p:cNvSpPr>
            <a:spLocks noGrp="1" noChangeArrowheads="1"/>
          </p:cNvSpPr>
          <p:nvPr>
            <p:ph type="title"/>
          </p:nvPr>
        </p:nvSpPr>
        <p:spPr>
          <a:xfrm>
            <a:off x="624336" y="2349719"/>
            <a:ext cx="10884599" cy="1944135"/>
          </a:xfrm>
        </p:spPr>
        <p:txBody>
          <a:bodyPr rtlCol="0"/>
          <a:lstStyle/>
          <a:p>
            <a:pPr algn="ctr" eaLnBrk="1" fontAlgn="auto" hangingPunct="1">
              <a:spcAft>
                <a:spcPts val="0"/>
              </a:spcAft>
              <a:defRPr/>
            </a:pPr>
            <a:r>
              <a:rPr lang="zh-CN" altLang="en-US" sz="6000">
                <a:latin typeface="微软雅黑" panose="020B0503020204020204" pitchFamily="34" charset="-122"/>
                <a:ea typeface="微软雅黑" panose="020B0503020204020204" pitchFamily="34" charset="-122"/>
              </a:rPr>
              <a:t>全省新版非</a:t>
            </a:r>
            <a:r>
              <a:rPr lang="zh-CN" altLang="en-US" sz="6000" dirty="0">
                <a:latin typeface="微软雅黑" panose="020B0503020204020204" pitchFamily="34" charset="-122"/>
                <a:ea typeface="微软雅黑" panose="020B0503020204020204" pitchFamily="34" charset="-122"/>
              </a:rPr>
              <a:t>税收入管理系统</a:t>
            </a:r>
            <a:br>
              <a:rPr lang="en-US" altLang="zh-CN" sz="6000">
                <a:latin typeface="微软雅黑" panose="020B0503020204020204" pitchFamily="34" charset="-122"/>
                <a:ea typeface="微软雅黑" panose="020B0503020204020204" pitchFamily="34" charset="-122"/>
              </a:rPr>
            </a:br>
            <a:r>
              <a:rPr lang="zh-CN" altLang="en-US" sz="6000">
                <a:latin typeface="微软雅黑" panose="020B0503020204020204" pitchFamily="34" charset="-122"/>
                <a:ea typeface="微软雅黑" panose="020B0503020204020204" pitchFamily="34" charset="-122"/>
              </a:rPr>
              <a:t>实施应用介绍</a:t>
            </a:r>
            <a:endParaRPr lang="zh-CN" altLang="en-US" sz="6000" dirty="0">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zh-CN" altLang="en-US" sz="3600" dirty="0">
                <a:latin typeface="微软雅黑" panose="020B0503020204020204" pitchFamily="34" charset="-122"/>
                <a:ea typeface="微软雅黑" panose="020B0503020204020204" pitchFamily="34" charset="-122"/>
              </a:rPr>
              <a:t>目   录</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84693"/>
            <a:ext cx="184731" cy="56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latin typeface="微软雅黑" panose="020B0503020204020204" pitchFamily="34" charset="-122"/>
              <a:ea typeface="微软雅黑" panose="020B0503020204020204" pitchFamily="34" charset="-122"/>
            </a:endParaRPr>
          </a:p>
        </p:txBody>
      </p:sp>
      <p:grpSp>
        <p:nvGrpSpPr>
          <p:cNvPr id="51" name="组合 50"/>
          <p:cNvGrpSpPr/>
          <p:nvPr/>
        </p:nvGrpSpPr>
        <p:grpSpPr>
          <a:xfrm>
            <a:off x="2998862" y="2061591"/>
            <a:ext cx="6192688" cy="648072"/>
            <a:chOff x="1475656" y="1988840"/>
            <a:chExt cx="6192688" cy="648072"/>
          </a:xfrm>
          <a:solidFill>
            <a:srgbClr val="0070C0"/>
          </a:solidFill>
        </p:grpSpPr>
        <p:sp>
          <p:nvSpPr>
            <p:cNvPr id="52" name="圆角矩形 156"/>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lang="en-US" altLang="zh-CN" sz="2800" b="1" kern="0" spc="600">
                  <a:solidFill>
                    <a:srgbClr val="FFFFFF"/>
                  </a:solidFill>
                  <a:latin typeface="微软雅黑" panose="020B0503020204020204" pitchFamily="34" charset="-122"/>
                  <a:ea typeface="微软雅黑" panose="020B0503020204020204" pitchFamily="34" charset="-122"/>
                </a:rPr>
                <a:t> </a:t>
              </a:r>
              <a:r>
                <a:rPr lang="zh-CN" altLang="en-US" sz="2800" b="1" kern="0" spc="600">
                  <a:solidFill>
                    <a:srgbClr val="FFFFFF"/>
                  </a:solidFill>
                  <a:latin typeface="微软雅黑" panose="020B0503020204020204" pitchFamily="34" charset="-122"/>
                  <a:ea typeface="微软雅黑" panose="020B0503020204020204" pitchFamily="34" charset="-122"/>
                </a:rPr>
                <a:t>   新版非税系统介绍</a:t>
              </a:r>
              <a:endPar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3" name="椭圆 52"/>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rPr>
                <a:t>1</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grpSp>
        <p:nvGrpSpPr>
          <p:cNvPr id="54" name="组合 53"/>
          <p:cNvGrpSpPr/>
          <p:nvPr/>
        </p:nvGrpSpPr>
        <p:grpSpPr>
          <a:xfrm>
            <a:off x="2998862" y="2925687"/>
            <a:ext cx="6192688" cy="648072"/>
            <a:chOff x="1475656" y="1988840"/>
            <a:chExt cx="6192688" cy="648072"/>
          </a:xfrm>
          <a:solidFill>
            <a:srgbClr val="0070C0"/>
          </a:solidFill>
        </p:grpSpPr>
        <p:sp>
          <p:nvSpPr>
            <p:cNvPr id="55" name="圆角矩形 159"/>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lang="en-US" altLang="zh-CN" sz="2800" b="1" kern="0" spc="600">
                  <a:solidFill>
                    <a:schemeClr val="bg1"/>
                  </a:solidFill>
                  <a:latin typeface="微软雅黑" panose="020B0503020204020204" pitchFamily="34" charset="-122"/>
                  <a:ea typeface="微软雅黑" panose="020B0503020204020204" pitchFamily="34" charset="-122"/>
                </a:rPr>
                <a:t> </a:t>
              </a:r>
              <a:r>
                <a:rPr lang="zh-CN" altLang="en-US" sz="2800" b="1" kern="0" spc="600">
                  <a:solidFill>
                    <a:schemeClr val="bg1"/>
                  </a:solidFill>
                  <a:latin typeface="微软雅黑" panose="020B0503020204020204" pitchFamily="34" charset="-122"/>
                  <a:ea typeface="微软雅黑" panose="020B0503020204020204" pitchFamily="34" charset="-122"/>
                </a:rPr>
                <a:t>   全省统一项目库介绍</a:t>
              </a:r>
              <a:endParaRPr kumimoji="0" lang="zh-CN" altLang="en-US" sz="2800" b="1" i="0" u="none" strike="noStrike" kern="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56" name="椭圆 55"/>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rPr>
                <a:t>2</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grpSp>
        <p:nvGrpSpPr>
          <p:cNvPr id="57" name="组合 56"/>
          <p:cNvGrpSpPr/>
          <p:nvPr/>
        </p:nvGrpSpPr>
        <p:grpSpPr>
          <a:xfrm>
            <a:off x="2998862" y="3789783"/>
            <a:ext cx="6192688" cy="648072"/>
            <a:chOff x="1475656" y="1988840"/>
            <a:chExt cx="6192688" cy="648072"/>
          </a:xfrm>
          <a:solidFill>
            <a:srgbClr val="0070C0"/>
          </a:solidFill>
        </p:grpSpPr>
        <p:sp>
          <p:nvSpPr>
            <p:cNvPr id="58" name="圆角矩形 162"/>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600" normalizeH="0" baseline="0" noProof="0">
                  <a:ln>
                    <a:noFill/>
                  </a:ln>
                  <a:solidFill>
                    <a:srgbClr val="E74E3E"/>
                  </a:solidFill>
                  <a:effectLst/>
                  <a:uLnTx/>
                  <a:uFillTx/>
                  <a:latin typeface="微软雅黑" panose="020B0503020204020204" pitchFamily="34" charset="-122"/>
                  <a:ea typeface="微软雅黑" panose="020B0503020204020204" pitchFamily="34" charset="-122"/>
                  <a:cs typeface="+mn-cs"/>
                </a:rPr>
                <a:t>新  新老</a:t>
              </a:r>
              <a:r>
                <a:rPr kumimoji="0" lang="zh-CN" altLang="en-US" sz="2800" b="1" i="0" u="none" strike="noStrike" kern="0" cap="none" spc="600" normalizeH="0" baseline="0" noProof="0" dirty="0">
                  <a:ln>
                    <a:noFill/>
                  </a:ln>
                  <a:solidFill>
                    <a:srgbClr val="E74E3E"/>
                  </a:solidFill>
                  <a:effectLst/>
                  <a:uLnTx/>
                  <a:uFillTx/>
                  <a:latin typeface="微软雅黑" panose="020B0503020204020204" pitchFamily="34" charset="-122"/>
                  <a:ea typeface="微软雅黑" panose="020B0503020204020204" pitchFamily="34" charset="-122"/>
                  <a:cs typeface="+mn-cs"/>
                </a:rPr>
                <a:t>项目核对方法</a:t>
              </a:r>
              <a:endParaRPr kumimoji="0" lang="zh-CN" altLang="en-US" sz="2800" b="1" i="0" u="none" strike="noStrike" kern="0" cap="none" spc="600" normalizeH="0" baseline="0" noProof="0" dirty="0">
                <a:ln>
                  <a:noFill/>
                </a:ln>
                <a:solidFill>
                  <a:srgbClr val="E74E3E"/>
                </a:solidFill>
                <a:effectLst/>
                <a:uLnTx/>
                <a:uFillTx/>
                <a:latin typeface="微软雅黑" panose="020B0503020204020204" pitchFamily="34" charset="-122"/>
                <a:ea typeface="微软雅黑" panose="020B0503020204020204" pitchFamily="34" charset="-122"/>
                <a:cs typeface="+mn-cs"/>
              </a:endParaRPr>
            </a:p>
          </p:txBody>
        </p:sp>
        <p:sp>
          <p:nvSpPr>
            <p:cNvPr id="59" name="椭圆 58"/>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rgbClr val="E74E3E"/>
                  </a:solidFill>
                  <a:effectLst/>
                  <a:uLnTx/>
                  <a:uFillTx/>
                  <a:latin typeface="Arial" panose="020B0604020202020204"/>
                  <a:ea typeface="宋体" panose="02010600030101010101" pitchFamily="2" charset="-122"/>
                  <a:cs typeface="+mn-cs"/>
                </a:rPr>
                <a:t>3</a:t>
              </a:r>
              <a:endParaRPr kumimoji="0" lang="zh-CN" altLang="en-US" sz="3200" b="1" i="0" u="none" strike="noStrike" kern="0" cap="none" spc="0" normalizeH="0" baseline="0" noProof="0" dirty="0">
                <a:ln>
                  <a:noFill/>
                </a:ln>
                <a:solidFill>
                  <a:srgbClr val="E74E3E"/>
                </a:solidFill>
                <a:effectLst/>
                <a:uLnTx/>
                <a:uFillTx/>
                <a:latin typeface="Arial" panose="020B0604020202020204"/>
                <a:ea typeface="宋体" panose="02010600030101010101" pitchFamily="2" charset="-122"/>
                <a:cs typeface="+mn-cs"/>
              </a:endParaRPr>
            </a:p>
          </p:txBody>
        </p:sp>
      </p:grpSp>
      <p:grpSp>
        <p:nvGrpSpPr>
          <p:cNvPr id="60" name="组合 59"/>
          <p:cNvGrpSpPr/>
          <p:nvPr/>
        </p:nvGrpSpPr>
        <p:grpSpPr>
          <a:xfrm>
            <a:off x="2998862" y="4653879"/>
            <a:ext cx="6192688" cy="648072"/>
            <a:chOff x="1475656" y="1988840"/>
            <a:chExt cx="6192688" cy="648072"/>
          </a:xfrm>
          <a:solidFill>
            <a:srgbClr val="0070C0"/>
          </a:solidFill>
        </p:grpSpPr>
        <p:sp>
          <p:nvSpPr>
            <p:cNvPr id="61" name="圆角矩形 162"/>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6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新  上线准备工作</a:t>
              </a:r>
              <a:endPar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椭圆 61"/>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a:ln>
                    <a:noFill/>
                  </a:ln>
                  <a:solidFill>
                    <a:schemeClr val="bg1"/>
                  </a:solidFill>
                  <a:effectLst/>
                  <a:uLnTx/>
                  <a:uFillTx/>
                  <a:latin typeface="Arial" panose="020B0604020202020204"/>
                  <a:ea typeface="宋体" panose="02010600030101010101" pitchFamily="2" charset="-122"/>
                  <a:cs typeface="+mn-cs"/>
                </a:rPr>
                <a:t>4</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spTree>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3.1</a:t>
            </a:r>
            <a:r>
              <a:rPr lang="zh-CN" altLang="en-US" sz="3600" spc="600">
                <a:latin typeface="微软雅黑" panose="020B0503020204020204" pitchFamily="34" charset="-122"/>
                <a:ea typeface="微软雅黑" panose="020B0503020204020204" pitchFamily="34" charset="-122"/>
              </a:rPr>
              <a:t>新老项目核对</a:t>
            </a:r>
            <a:r>
              <a:rPr lang="en-US" altLang="zh-CN" sz="3600" spc="600">
                <a:latin typeface="微软雅黑" panose="020B0503020204020204" pitchFamily="34" charset="-122"/>
                <a:ea typeface="微软雅黑" panose="020B0503020204020204" pitchFamily="34" charset="-122"/>
              </a:rPr>
              <a:t>-</a:t>
            </a:r>
            <a:r>
              <a:rPr lang="zh-CN" altLang="en-US" sz="3600" spc="600">
                <a:latin typeface="微软雅黑" panose="020B0503020204020204" pitchFamily="34" charset="-122"/>
                <a:ea typeface="微软雅黑" panose="020B0503020204020204" pitchFamily="34" charset="-122"/>
              </a:rPr>
              <a:t>基础要素准备</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13" name="矩形 52"/>
          <p:cNvSpPr/>
          <p:nvPr/>
        </p:nvSpPr>
        <p:spPr>
          <a:xfrm>
            <a:off x="1990939" y="1964265"/>
            <a:ext cx="3960440" cy="488985"/>
          </a:xfrm>
          <a:prstGeom prst="round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全省统一项目库查询环境</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矩形 53"/>
          <p:cNvSpPr/>
          <p:nvPr/>
        </p:nvSpPr>
        <p:spPr>
          <a:xfrm>
            <a:off x="1990939" y="2612337"/>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行政事业性收费目录清单</a:t>
            </a: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15" name="矩形 54"/>
          <p:cNvSpPr/>
          <p:nvPr/>
        </p:nvSpPr>
        <p:spPr>
          <a:xfrm>
            <a:off x="1998214" y="3296413"/>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省本级新老项目对应</a:t>
            </a:r>
            <a:r>
              <a:rPr kumimoji="0" lang="zh-CN" altLang="en-US" sz="1800" b="0" i="0" u="none" strike="noStrike" kern="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关系列表</a:t>
            </a:r>
            <a:r>
              <a:rPr kumimoji="0" lang="en-US" altLang="zh-CN" sz="1800" b="0" i="0" u="none" strike="noStrike" kern="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参照</a:t>
            </a: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16" name="矩形 55"/>
          <p:cNvSpPr/>
          <p:nvPr/>
        </p:nvSpPr>
        <p:spPr>
          <a:xfrm>
            <a:off x="1998214" y="3980489"/>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市县老项目</a:t>
            </a:r>
            <a:endParaRPr kumimoji="0" lang="en-US" altLang="zh-CN"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17" name="TextBox 87"/>
          <p:cNvSpPr txBox="1"/>
          <p:nvPr/>
        </p:nvSpPr>
        <p:spPr>
          <a:xfrm>
            <a:off x="6527236" y="1964265"/>
            <a:ext cx="3521315" cy="3046095"/>
          </a:xfrm>
          <a:prstGeom prst="rect">
            <a:avLst/>
          </a:prstGeom>
        </p:spPr>
        <p:txBody>
          <a:bodyPr wrap="square">
            <a:spAutoFit/>
          </a:bodyPr>
          <a:lstStyle>
            <a:defPPr>
              <a:defRPr lang="en-US"/>
            </a:defPPr>
            <a:lvl1pPr algn="l">
              <a:defRPr sz="1600"/>
            </a:lvl1pPr>
          </a:lstStyle>
          <a:p>
            <a:pPr algn="just" eaLnBrk="1" hangingPunct="1">
              <a:lnSpc>
                <a:spcPct val="150000"/>
              </a:lnSpc>
            </a:pPr>
            <a:r>
              <a:rPr lang="en-US" altLang="zh-CN">
                <a:solidFill>
                  <a:prstClr val="black"/>
                </a:solidFill>
                <a:ea typeface="微软雅黑" panose="020B0503020204020204" pitchFamily="34" charset="-122"/>
              </a:rPr>
              <a:t>1</a:t>
            </a:r>
            <a:r>
              <a:rPr lang="en-US" altLang="zh-CN" dirty="0">
                <a:solidFill>
                  <a:prstClr val="black"/>
                </a:solidFill>
                <a:ea typeface="微软雅黑" panose="020B0503020204020204" pitchFamily="34" charset="-122"/>
              </a:rPr>
              <a:t>.</a:t>
            </a:r>
            <a:r>
              <a:rPr lang="en-US" altLang="zh-CN">
                <a:solidFill>
                  <a:prstClr val="black"/>
                </a:solidFill>
                <a:ea typeface="微软雅黑" panose="020B0503020204020204" pitchFamily="34" charset="-122"/>
              </a:rPr>
              <a:t>《</a:t>
            </a:r>
            <a:r>
              <a:rPr lang="zh-CN" altLang="en-US" b="1" dirty="0">
                <a:solidFill>
                  <a:prstClr val="black"/>
                </a:solidFill>
                <a:ea typeface="微软雅黑" panose="020B0503020204020204" pitchFamily="34" charset="-122"/>
              </a:rPr>
              <a:t>附件</a:t>
            </a:r>
            <a:r>
              <a:rPr lang="en-US" altLang="zh-CN" b="1" dirty="0">
                <a:solidFill>
                  <a:prstClr val="black"/>
                </a:solidFill>
                <a:ea typeface="微软雅黑" panose="020B0503020204020204" pitchFamily="34" charset="-122"/>
              </a:rPr>
              <a:t>1.</a:t>
            </a:r>
            <a:r>
              <a:rPr lang="zh-CN" altLang="en-US" b="1" dirty="0">
                <a:solidFill>
                  <a:prstClr val="black"/>
                </a:solidFill>
                <a:ea typeface="微软雅黑" panose="020B0503020204020204" pitchFamily="34" charset="-122"/>
              </a:rPr>
              <a:t>全省统一项目库</a:t>
            </a:r>
            <a:r>
              <a:rPr lang="en-US" altLang="zh-CN" dirty="0">
                <a:solidFill>
                  <a:prstClr val="black"/>
                </a:solidFill>
                <a:ea typeface="微软雅黑" panose="020B0503020204020204" pitchFamily="34" charset="-122"/>
              </a:rPr>
              <a:t>》</a:t>
            </a:r>
            <a:r>
              <a:rPr lang="zh-CN" altLang="en-US" dirty="0">
                <a:solidFill>
                  <a:prstClr val="black"/>
                </a:solidFill>
                <a:ea typeface="微软雅黑" panose="020B0503020204020204" pitchFamily="34" charset="-122"/>
              </a:rPr>
              <a:t>提供了在全省统一项目库维护的所有末级项目</a:t>
            </a:r>
            <a:r>
              <a:rPr lang="zh-CN" altLang="zh-CN" dirty="0">
                <a:solidFill>
                  <a:prstClr val="black"/>
                </a:solidFill>
                <a:ea typeface="微软雅黑" panose="020B0503020204020204" pitchFamily="34" charset="-122"/>
              </a:rPr>
              <a:t>。</a:t>
            </a:r>
            <a:endParaRPr lang="zh-CN" altLang="zh-CN" dirty="0">
              <a:solidFill>
                <a:prstClr val="black"/>
              </a:solidFill>
              <a:ea typeface="微软雅黑" panose="020B0503020204020204" pitchFamily="34" charset="-122"/>
            </a:endParaRPr>
          </a:p>
          <a:p>
            <a:pPr algn="just" eaLnBrk="1" hangingPunct="1">
              <a:lnSpc>
                <a:spcPct val="150000"/>
              </a:lnSpc>
            </a:pPr>
            <a:r>
              <a:rPr lang="en-US" altLang="zh-CN">
                <a:solidFill>
                  <a:prstClr val="black"/>
                </a:solidFill>
                <a:ea typeface="微软雅黑" panose="020B0503020204020204" pitchFamily="34" charset="-122"/>
              </a:rPr>
              <a:t>2.</a:t>
            </a:r>
            <a:r>
              <a:rPr lang="zh-CN" altLang="en-US" b="1">
                <a:solidFill>
                  <a:prstClr val="black"/>
                </a:solidFill>
                <a:ea typeface="微软雅黑" panose="020B0503020204020204" pitchFamily="34" charset="-122"/>
              </a:rPr>
              <a:t>登录新版非税系统</a:t>
            </a:r>
            <a:endParaRPr lang="en-US" altLang="zh-CN" b="1">
              <a:solidFill>
                <a:prstClr val="black"/>
              </a:solidFill>
              <a:ea typeface="微软雅黑" panose="020B0503020204020204" pitchFamily="34" charset="-122"/>
            </a:endParaRPr>
          </a:p>
          <a:p>
            <a:pPr algn="just" eaLnBrk="1" hangingPunct="1">
              <a:lnSpc>
                <a:spcPct val="150000"/>
              </a:lnSpc>
            </a:pPr>
            <a:r>
              <a:rPr lang="zh-CN" altLang="en-US">
                <a:solidFill>
                  <a:prstClr val="black"/>
                </a:solidFill>
                <a:ea typeface="微软雅黑" panose="020B0503020204020204" pitchFamily="34" charset="-122"/>
              </a:rPr>
              <a:t>地址：</a:t>
            </a:r>
            <a:r>
              <a:rPr lang="en-US" altLang="zh-CN">
                <a:solidFill>
                  <a:srgbClr val="FF0000"/>
                </a:solidFill>
                <a:ea typeface="微软雅黑" panose="020B0503020204020204" pitchFamily="34" charset="-122"/>
                <a:hlinkClick r:id="rId1"/>
              </a:rPr>
              <a:t>http://172.17.31.95:8080/</a:t>
            </a:r>
            <a:r>
              <a:rPr lang="zh-CN" altLang="en-US">
                <a:solidFill>
                  <a:prstClr val="black"/>
                </a:solidFill>
                <a:ea typeface="微软雅黑" panose="020B0503020204020204" pitchFamily="34" charset="-122"/>
              </a:rPr>
              <a:t>，</a:t>
            </a:r>
            <a:endParaRPr lang="en-US" altLang="zh-CN">
              <a:solidFill>
                <a:prstClr val="black"/>
              </a:solidFill>
              <a:ea typeface="微软雅黑" panose="020B0503020204020204" pitchFamily="34" charset="-122"/>
            </a:endParaRPr>
          </a:p>
          <a:p>
            <a:pPr algn="just" eaLnBrk="1" hangingPunct="1">
              <a:lnSpc>
                <a:spcPct val="150000"/>
              </a:lnSpc>
            </a:pPr>
            <a:r>
              <a:rPr lang="zh-CN" altLang="en-US">
                <a:solidFill>
                  <a:prstClr val="black"/>
                </a:solidFill>
                <a:ea typeface="微软雅黑" panose="020B0503020204020204" pitchFamily="34" charset="-122"/>
              </a:rPr>
              <a:t>用户名</a:t>
            </a:r>
            <a:r>
              <a:rPr lang="en-US" altLang="zh-CN">
                <a:solidFill>
                  <a:prstClr val="black"/>
                </a:solidFill>
                <a:ea typeface="微软雅黑" panose="020B0503020204020204" pitchFamily="34" charset="-122"/>
              </a:rPr>
              <a:t>:</a:t>
            </a:r>
            <a:r>
              <a:rPr lang="en-US" altLang="zh-CN">
                <a:solidFill>
                  <a:srgbClr val="FF0000"/>
                </a:solidFill>
                <a:ea typeface="微软雅黑" panose="020B0503020204020204" pitchFamily="34" charset="-122"/>
              </a:rPr>
              <a:t>xmk</a:t>
            </a:r>
            <a:r>
              <a:rPr lang="zh-CN" altLang="en-US">
                <a:solidFill>
                  <a:prstClr val="black"/>
                </a:solidFill>
                <a:ea typeface="微软雅黑" panose="020B0503020204020204" pitchFamily="34" charset="-122"/>
              </a:rPr>
              <a:t>，密码</a:t>
            </a:r>
            <a:r>
              <a:rPr lang="en-US" altLang="zh-CN">
                <a:solidFill>
                  <a:prstClr val="black"/>
                </a:solidFill>
                <a:ea typeface="微软雅黑" panose="020B0503020204020204" pitchFamily="34" charset="-122"/>
              </a:rPr>
              <a:t>:</a:t>
            </a:r>
            <a:r>
              <a:rPr lang="en-US" altLang="zh-CN">
                <a:solidFill>
                  <a:srgbClr val="FF0000"/>
                </a:solidFill>
                <a:ea typeface="微软雅黑" panose="020B0503020204020204" pitchFamily="34" charset="-122"/>
              </a:rPr>
              <a:t>123456</a:t>
            </a:r>
            <a:endParaRPr lang="en-US" altLang="zh-CN">
              <a:solidFill>
                <a:srgbClr val="FF0000"/>
              </a:solidFill>
              <a:ea typeface="微软雅黑" panose="020B0503020204020204" pitchFamily="34" charset="-122"/>
            </a:endParaRPr>
          </a:p>
          <a:p>
            <a:pPr algn="just" eaLnBrk="1" hangingPunct="1">
              <a:lnSpc>
                <a:spcPct val="150000"/>
              </a:lnSpc>
            </a:pPr>
            <a:r>
              <a:rPr lang="zh-CN" altLang="en-US">
                <a:solidFill>
                  <a:prstClr val="black"/>
                </a:solidFill>
                <a:ea typeface="微软雅黑" panose="020B0503020204020204" pitchFamily="34" charset="-122"/>
              </a:rPr>
              <a:t>在</a:t>
            </a:r>
            <a:r>
              <a:rPr lang="zh-CN" altLang="en-US" dirty="0">
                <a:solidFill>
                  <a:prstClr val="black"/>
                </a:solidFill>
                <a:ea typeface="微软雅黑" panose="020B0503020204020204" pitchFamily="34" charset="-122"/>
              </a:rPr>
              <a:t>项目管理模块进入全省统一项目库查询中进行</a:t>
            </a:r>
            <a:r>
              <a:rPr lang="zh-CN" altLang="en-US">
                <a:solidFill>
                  <a:prstClr val="black"/>
                </a:solidFill>
                <a:ea typeface="微软雅黑" panose="020B0503020204020204" pitchFamily="34" charset="-122"/>
              </a:rPr>
              <a:t>查询。</a:t>
            </a:r>
            <a:endParaRPr lang="en-US" altLang="zh-CN" dirty="0">
              <a:solidFill>
                <a:prstClr val="black"/>
              </a:solidFill>
              <a:ea typeface="微软雅黑" panose="020B0503020204020204" pitchFamily="34" charset="-122"/>
            </a:endParaRPr>
          </a:p>
        </p:txBody>
      </p:sp>
      <p:sp>
        <p:nvSpPr>
          <p:cNvPr id="18" name="矩形 52"/>
          <p:cNvSpPr/>
          <p:nvPr/>
        </p:nvSpPr>
        <p:spPr>
          <a:xfrm>
            <a:off x="6462523" y="1892257"/>
            <a:ext cx="3880978" cy="3075056"/>
          </a:xfrm>
          <a:prstGeom prst="roundRect">
            <a:avLst>
              <a:gd name="adj" fmla="val 2958"/>
            </a:avLst>
          </a:prstGeom>
          <a:noFill/>
          <a:ln w="25400" cap="flat" cmpd="sng" algn="ctr">
            <a:solidFill>
              <a:srgbClr val="FF9933"/>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19" name="直接连接符 18"/>
          <p:cNvCxnSpPr/>
          <p:nvPr/>
        </p:nvCxnSpPr>
        <p:spPr>
          <a:xfrm>
            <a:off x="1990939" y="2540329"/>
            <a:ext cx="4032250" cy="0"/>
          </a:xfrm>
          <a:prstGeom prst="line">
            <a:avLst/>
          </a:prstGeom>
          <a:noFill/>
          <a:ln w="9525" cap="flat" cmpd="sng" algn="ctr">
            <a:solidFill>
              <a:srgbClr val="F79646">
                <a:shade val="95000"/>
                <a:satMod val="105000"/>
              </a:srgbClr>
            </a:solidFill>
            <a:prstDash val="solid"/>
          </a:ln>
          <a:effectLst/>
        </p:spPr>
      </p:cxnSp>
      <p:cxnSp>
        <p:nvCxnSpPr>
          <p:cNvPr id="20" name="直接连接符 19"/>
          <p:cNvCxnSpPr/>
          <p:nvPr/>
        </p:nvCxnSpPr>
        <p:spPr>
          <a:xfrm>
            <a:off x="1990939" y="3184633"/>
            <a:ext cx="4032250" cy="0"/>
          </a:xfrm>
          <a:prstGeom prst="line">
            <a:avLst/>
          </a:prstGeom>
          <a:noFill/>
          <a:ln w="9525" cap="flat" cmpd="sng" algn="ctr">
            <a:solidFill>
              <a:srgbClr val="F79646">
                <a:shade val="95000"/>
                <a:satMod val="105000"/>
              </a:srgbClr>
            </a:solidFill>
            <a:prstDash val="solid"/>
          </a:ln>
          <a:effectLst/>
        </p:spPr>
      </p:cxnSp>
      <p:cxnSp>
        <p:nvCxnSpPr>
          <p:cNvPr id="21" name="直接连接符 20"/>
          <p:cNvCxnSpPr/>
          <p:nvPr/>
        </p:nvCxnSpPr>
        <p:spPr>
          <a:xfrm>
            <a:off x="1998214" y="3864941"/>
            <a:ext cx="4032250" cy="0"/>
          </a:xfrm>
          <a:prstGeom prst="line">
            <a:avLst/>
          </a:prstGeom>
          <a:noFill/>
          <a:ln w="9525" cap="flat" cmpd="sng" algn="ctr">
            <a:solidFill>
              <a:srgbClr val="F79646">
                <a:shade val="95000"/>
                <a:satMod val="105000"/>
              </a:srgbClr>
            </a:solidFill>
            <a:prstDash val="solid"/>
          </a:ln>
          <a:effectLst/>
        </p:spPr>
      </p:cxnSp>
      <p:cxnSp>
        <p:nvCxnSpPr>
          <p:cNvPr id="22" name="直接连接符 21"/>
          <p:cNvCxnSpPr/>
          <p:nvPr/>
        </p:nvCxnSpPr>
        <p:spPr>
          <a:xfrm>
            <a:off x="1998214" y="4545249"/>
            <a:ext cx="4032250" cy="0"/>
          </a:xfrm>
          <a:prstGeom prst="line">
            <a:avLst/>
          </a:prstGeom>
          <a:noFill/>
          <a:ln w="9525" cap="flat" cmpd="sng" algn="ctr">
            <a:solidFill>
              <a:srgbClr val="F79646">
                <a:shade val="95000"/>
                <a:satMod val="105000"/>
              </a:srgbClr>
            </a:solidFill>
            <a:prstDash val="solid"/>
          </a:ln>
          <a:effectLst/>
        </p:spPr>
      </p:cxnSp>
      <p:sp>
        <p:nvSpPr>
          <p:cNvPr id="23" name="矩形 55"/>
          <p:cNvSpPr/>
          <p:nvPr/>
        </p:nvSpPr>
        <p:spPr>
          <a:xfrm>
            <a:off x="1990939" y="4645033"/>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2019</a:t>
            </a: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年收支分类科目</a:t>
            </a:r>
            <a:endParaRPr kumimoji="0" lang="en-US" altLang="zh-CN"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24" name="直接连接符 23"/>
          <p:cNvCxnSpPr/>
          <p:nvPr/>
        </p:nvCxnSpPr>
        <p:spPr>
          <a:xfrm>
            <a:off x="1990939" y="5209793"/>
            <a:ext cx="4032250" cy="0"/>
          </a:xfrm>
          <a:prstGeom prst="line">
            <a:avLst/>
          </a:prstGeom>
          <a:noFill/>
          <a:ln w="9525" cap="flat" cmpd="sng" algn="ctr">
            <a:solidFill>
              <a:srgbClr val="F79646">
                <a:shade val="95000"/>
                <a:satMod val="105000"/>
              </a:srgbClr>
            </a:solidFill>
            <a:prstDash val="solid"/>
          </a:ln>
          <a:effectLst/>
        </p:spPr>
      </p:cxnSp>
      <p:pic>
        <p:nvPicPr>
          <p:cNvPr id="3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119"/>
          <a:stretch>
            <a:fillRect/>
          </a:stretch>
        </p:blipFill>
        <p:spPr bwMode="auto">
          <a:xfrm>
            <a:off x="1490980" y="1021080"/>
            <a:ext cx="9208135" cy="5840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3.2</a:t>
            </a:r>
            <a:r>
              <a:rPr lang="zh-CN" altLang="en-US" sz="3600" spc="600">
                <a:latin typeface="微软雅黑" panose="020B0503020204020204" pitchFamily="34" charset="-122"/>
                <a:ea typeface="微软雅黑" panose="020B0503020204020204" pitchFamily="34" charset="-122"/>
              </a:rPr>
              <a:t>新老项目核对</a:t>
            </a:r>
            <a:r>
              <a:rPr lang="en-US" altLang="zh-CN" sz="3600" spc="600">
                <a:latin typeface="微软雅黑" panose="020B0503020204020204" pitchFamily="34" charset="-122"/>
                <a:ea typeface="微软雅黑" panose="020B0503020204020204" pitchFamily="34" charset="-122"/>
              </a:rPr>
              <a:t>-</a:t>
            </a:r>
            <a:r>
              <a:rPr lang="zh-CN" altLang="en-US" sz="3600" spc="600">
                <a:latin typeface="微软雅黑" panose="020B0503020204020204" pitchFamily="34" charset="-122"/>
                <a:ea typeface="微软雅黑" panose="020B0503020204020204" pitchFamily="34" charset="-122"/>
              </a:rPr>
              <a:t>基础要素准备</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5" name="矩形 52"/>
          <p:cNvSpPr/>
          <p:nvPr/>
        </p:nvSpPr>
        <p:spPr>
          <a:xfrm>
            <a:off x="2134931" y="1912601"/>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全省统一项目库查询环境</a:t>
            </a: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sp>
        <p:nvSpPr>
          <p:cNvPr id="6" name="矩形 53"/>
          <p:cNvSpPr/>
          <p:nvPr/>
        </p:nvSpPr>
        <p:spPr>
          <a:xfrm>
            <a:off x="2134931" y="2625146"/>
            <a:ext cx="3960440" cy="488985"/>
          </a:xfrm>
          <a:prstGeom prst="round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行政事业性收费目录清单</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2134931" y="2488665"/>
            <a:ext cx="4032250" cy="0"/>
          </a:xfrm>
          <a:prstGeom prst="line">
            <a:avLst/>
          </a:prstGeom>
          <a:noFill/>
          <a:ln w="9525" cap="flat" cmpd="sng" algn="ctr">
            <a:solidFill>
              <a:srgbClr val="F79646">
                <a:shade val="95000"/>
                <a:satMod val="105000"/>
              </a:srgbClr>
            </a:solidFill>
            <a:prstDash val="solid"/>
          </a:ln>
          <a:effectLst/>
        </p:spPr>
      </p:cxnSp>
      <p:cxnSp>
        <p:nvCxnSpPr>
          <p:cNvPr id="8" name="直接连接符 7"/>
          <p:cNvCxnSpPr/>
          <p:nvPr/>
        </p:nvCxnSpPr>
        <p:spPr>
          <a:xfrm>
            <a:off x="2134931" y="3197442"/>
            <a:ext cx="4032250" cy="0"/>
          </a:xfrm>
          <a:prstGeom prst="line">
            <a:avLst/>
          </a:prstGeom>
          <a:noFill/>
          <a:ln w="9525" cap="flat" cmpd="sng" algn="ctr">
            <a:solidFill>
              <a:srgbClr val="F79646">
                <a:shade val="95000"/>
                <a:satMod val="105000"/>
              </a:srgbClr>
            </a:solidFill>
            <a:prstDash val="solid"/>
          </a:ln>
          <a:effectLst/>
        </p:spPr>
      </p:cxnSp>
      <p:sp>
        <p:nvSpPr>
          <p:cNvPr id="9" name="矩形 52"/>
          <p:cNvSpPr/>
          <p:nvPr/>
        </p:nvSpPr>
        <p:spPr>
          <a:xfrm>
            <a:off x="6455213" y="1840593"/>
            <a:ext cx="3744218" cy="3168352"/>
          </a:xfrm>
          <a:prstGeom prst="roundRect">
            <a:avLst>
              <a:gd name="adj" fmla="val 2958"/>
            </a:avLst>
          </a:prstGeom>
          <a:noFill/>
          <a:ln w="25400" cap="flat" cmpd="sng" algn="ctr">
            <a:solidFill>
              <a:srgbClr val="FF9933"/>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sp>
        <p:nvSpPr>
          <p:cNvPr id="10" name="TextBox 14"/>
          <p:cNvSpPr txBox="1"/>
          <p:nvPr/>
        </p:nvSpPr>
        <p:spPr>
          <a:xfrm>
            <a:off x="6599229" y="1912601"/>
            <a:ext cx="3456384" cy="2120452"/>
          </a:xfrm>
          <a:prstGeom prst="rect">
            <a:avLst/>
          </a:prstGeom>
          <a:noFill/>
        </p:spPr>
        <p:txBody>
          <a:bodyPr wrap="square" rtlCol="0">
            <a:spAutoFit/>
          </a:bodyPr>
          <a:lstStyle/>
          <a:p>
            <a:pPr eaLnBrk="1" hangingPunct="1">
              <a:lnSpc>
                <a:spcPct val="150000"/>
              </a:lnSpc>
            </a:pPr>
            <a:r>
              <a:rPr lang="en-US" altLang="zh-CN" sz="1800" dirty="0">
                <a:solidFill>
                  <a:prstClr val="black"/>
                </a:solidFill>
                <a:latin typeface="微软雅黑" panose="020B0503020204020204" pitchFamily="34" charset="-122"/>
                <a:ea typeface="微软雅黑" panose="020B0503020204020204" pitchFamily="34" charset="-122"/>
              </a:rPr>
              <a:t>        </a:t>
            </a:r>
            <a:r>
              <a:rPr lang="zh-CN" altLang="en-US" sz="1800" dirty="0">
                <a:solidFill>
                  <a:prstClr val="black"/>
                </a:solidFill>
                <a:latin typeface="微软雅黑" panose="020B0503020204020204" pitchFamily="34" charset="-122"/>
                <a:ea typeface="微软雅黑" panose="020B0503020204020204" pitchFamily="34" charset="-122"/>
              </a:rPr>
              <a:t>中央设立</a:t>
            </a:r>
            <a:r>
              <a:rPr lang="en-US" altLang="zh-CN" sz="1800" dirty="0">
                <a:solidFill>
                  <a:prstClr val="black"/>
                </a:solidFill>
                <a:latin typeface="微软雅黑" panose="020B0503020204020204" pitchFamily="34" charset="-122"/>
                <a:ea typeface="微软雅黑" panose="020B0503020204020204" pitchFamily="34" charset="-122"/>
              </a:rPr>
              <a:t>47</a:t>
            </a:r>
            <a:r>
              <a:rPr lang="zh-CN" altLang="en-US" sz="1800" dirty="0">
                <a:solidFill>
                  <a:prstClr val="black"/>
                </a:solidFill>
                <a:latin typeface="微软雅黑" panose="020B0503020204020204" pitchFamily="34" charset="-122"/>
                <a:ea typeface="微软雅黑" panose="020B0503020204020204" pitchFamily="34" charset="-122"/>
              </a:rPr>
              <a:t>条行政事业性收费项目，省级设立</a:t>
            </a:r>
            <a:r>
              <a:rPr lang="en-US" altLang="zh-CN" sz="1800" dirty="0">
                <a:solidFill>
                  <a:prstClr val="black"/>
                </a:solidFill>
                <a:latin typeface="微软雅黑" panose="020B0503020204020204" pitchFamily="34" charset="-122"/>
                <a:ea typeface="微软雅黑" panose="020B0503020204020204" pitchFamily="34" charset="-122"/>
              </a:rPr>
              <a:t>15</a:t>
            </a:r>
            <a:r>
              <a:rPr lang="zh-CN" altLang="en-US" sz="1800" dirty="0">
                <a:solidFill>
                  <a:prstClr val="black"/>
                </a:solidFill>
                <a:latin typeface="微软雅黑" panose="020B0503020204020204" pitchFamily="34" charset="-122"/>
                <a:ea typeface="微软雅黑" panose="020B0503020204020204" pitchFamily="34" charset="-122"/>
              </a:rPr>
              <a:t>条行政事业性收费</a:t>
            </a:r>
            <a:r>
              <a:rPr lang="zh-CN" altLang="en-US" sz="1800">
                <a:solidFill>
                  <a:prstClr val="black"/>
                </a:solidFill>
                <a:latin typeface="微软雅黑" panose="020B0503020204020204" pitchFamily="34" charset="-122"/>
                <a:ea typeface="微软雅黑" panose="020B0503020204020204" pitchFamily="34" charset="-122"/>
              </a:rPr>
              <a:t>项目。</a:t>
            </a:r>
            <a:endParaRPr lang="en-US" altLang="zh-CN" sz="1800">
              <a:solidFill>
                <a:prstClr val="black"/>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800" b="1">
                <a:solidFill>
                  <a:prstClr val="black"/>
                </a:solidFill>
                <a:latin typeface="微软雅黑" panose="020B0503020204020204" pitchFamily="34" charset="-122"/>
                <a:ea typeface="微软雅黑" panose="020B0503020204020204" pitchFamily="34" charset="-122"/>
              </a:rPr>
              <a:t>附件</a:t>
            </a:r>
            <a:r>
              <a:rPr lang="en-US" altLang="zh-CN" sz="1800" b="1" dirty="0">
                <a:solidFill>
                  <a:prstClr val="black"/>
                </a:solidFill>
                <a:latin typeface="微软雅黑" panose="020B0503020204020204" pitchFamily="34" charset="-122"/>
                <a:ea typeface="微软雅黑" panose="020B0503020204020204" pitchFamily="34" charset="-122"/>
              </a:rPr>
              <a:t>2.</a:t>
            </a:r>
            <a:r>
              <a:rPr lang="zh-CN" altLang="en-US" sz="1800" b="1" dirty="0">
                <a:solidFill>
                  <a:prstClr val="black"/>
                </a:solidFill>
                <a:latin typeface="微软雅黑" panose="020B0503020204020204" pitchFamily="34" charset="-122"/>
                <a:ea typeface="微软雅黑" panose="020B0503020204020204" pitchFamily="34" charset="-122"/>
              </a:rPr>
              <a:t>安徽省行政事业性收费目录清单。</a:t>
            </a:r>
            <a:endParaRPr lang="zh-CN" altLang="en-US" sz="1800" b="1" dirty="0">
              <a:solidFill>
                <a:prstClr val="black"/>
              </a:solidFill>
              <a:latin typeface="微软雅黑" panose="020B0503020204020204" pitchFamily="34" charset="-122"/>
              <a:ea typeface="微软雅黑" panose="020B0503020204020204" pitchFamily="34" charset="-122"/>
            </a:endParaRPr>
          </a:p>
        </p:txBody>
      </p:sp>
      <p:sp>
        <p:nvSpPr>
          <p:cNvPr id="11" name="矩形 54"/>
          <p:cNvSpPr/>
          <p:nvPr/>
        </p:nvSpPr>
        <p:spPr>
          <a:xfrm>
            <a:off x="2178111" y="3280095"/>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省本级新老项目对应</a:t>
            </a:r>
            <a:r>
              <a:rPr kumimoji="0" lang="zh-CN" altLang="en-US" sz="1800" b="0" i="0" u="none" strike="noStrike" kern="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关系列表</a:t>
            </a:r>
            <a:r>
              <a:rPr kumimoji="0" lang="en-US" altLang="zh-CN" sz="1800" b="0" i="0" u="none" strike="noStrike" kern="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a:t>
            </a:r>
            <a:r>
              <a:rPr kumimoji="0" lang="zh-CN" altLang="en-US" sz="1800" b="0" i="0" u="none" strike="noStrike" kern="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参照</a:t>
            </a: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sp>
        <p:nvSpPr>
          <p:cNvPr id="12" name="矩形 55"/>
          <p:cNvSpPr/>
          <p:nvPr/>
        </p:nvSpPr>
        <p:spPr>
          <a:xfrm>
            <a:off x="2185386" y="3923743"/>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市县老项目</a:t>
            </a:r>
            <a:endParaRPr kumimoji="0" lang="en-US" altLang="zh-CN"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2178111" y="3848623"/>
            <a:ext cx="4032250" cy="0"/>
          </a:xfrm>
          <a:prstGeom prst="line">
            <a:avLst/>
          </a:prstGeom>
          <a:noFill/>
          <a:ln w="9525" cap="flat" cmpd="sng" algn="ctr">
            <a:solidFill>
              <a:srgbClr val="F79646">
                <a:shade val="95000"/>
                <a:satMod val="105000"/>
              </a:srgbClr>
            </a:solidFill>
            <a:prstDash val="solid"/>
          </a:ln>
          <a:effectLst/>
        </p:spPr>
      </p:cxnSp>
      <p:cxnSp>
        <p:nvCxnSpPr>
          <p:cNvPr id="14" name="直接连接符 13"/>
          <p:cNvCxnSpPr/>
          <p:nvPr/>
        </p:nvCxnSpPr>
        <p:spPr>
          <a:xfrm>
            <a:off x="2156756" y="4489818"/>
            <a:ext cx="4032250" cy="0"/>
          </a:xfrm>
          <a:prstGeom prst="line">
            <a:avLst/>
          </a:prstGeom>
          <a:noFill/>
          <a:ln w="9525" cap="flat" cmpd="sng" algn="ctr">
            <a:solidFill>
              <a:srgbClr val="F79646">
                <a:shade val="95000"/>
                <a:satMod val="105000"/>
              </a:srgbClr>
            </a:solidFill>
            <a:prstDash val="solid"/>
          </a:ln>
          <a:effectLst/>
        </p:spPr>
      </p:cxnSp>
      <p:sp>
        <p:nvSpPr>
          <p:cNvPr id="15" name="矩形 55"/>
          <p:cNvSpPr/>
          <p:nvPr/>
        </p:nvSpPr>
        <p:spPr>
          <a:xfrm>
            <a:off x="2178317" y="4593154"/>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2019</a:t>
            </a: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年收支分类科目</a:t>
            </a:r>
            <a:endParaRPr kumimoji="0" lang="en-US" altLang="zh-CN"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2134931" y="5157914"/>
            <a:ext cx="4032250" cy="0"/>
          </a:xfrm>
          <a:prstGeom prst="line">
            <a:avLst/>
          </a:prstGeom>
          <a:noFill/>
          <a:ln w="9525" cap="flat" cmpd="sng" algn="ctr">
            <a:solidFill>
              <a:srgbClr val="F79646">
                <a:shade val="95000"/>
                <a:satMod val="105000"/>
              </a:srgbClr>
            </a:solidFill>
            <a:prstDash val="solid"/>
          </a:ln>
          <a:effectLst/>
        </p:spPr>
      </p:cxnSp>
      <p:pic>
        <p:nvPicPr>
          <p:cNvPr id="17"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6154" r="7113"/>
          <a:stretch>
            <a:fillRect/>
          </a:stretch>
        </p:blipFill>
        <p:spPr bwMode="auto">
          <a:xfrm>
            <a:off x="1236980" y="1018540"/>
            <a:ext cx="9716135" cy="58851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3.3</a:t>
            </a:r>
            <a:r>
              <a:rPr lang="zh-CN" altLang="en-US" sz="3600" spc="600">
                <a:latin typeface="微软雅黑" panose="020B0503020204020204" pitchFamily="34" charset="-122"/>
                <a:ea typeface="微软雅黑" panose="020B0503020204020204" pitchFamily="34" charset="-122"/>
              </a:rPr>
              <a:t>新老项目核对</a:t>
            </a:r>
            <a:r>
              <a:rPr lang="en-US" altLang="zh-CN" sz="3600" spc="600">
                <a:latin typeface="微软雅黑" panose="020B0503020204020204" pitchFamily="34" charset="-122"/>
                <a:ea typeface="微软雅黑" panose="020B0503020204020204" pitchFamily="34" charset="-122"/>
              </a:rPr>
              <a:t>-</a:t>
            </a:r>
            <a:r>
              <a:rPr lang="zh-CN" altLang="en-US" sz="3600" spc="600">
                <a:latin typeface="微软雅黑" panose="020B0503020204020204" pitchFamily="34" charset="-122"/>
                <a:ea typeface="微软雅黑" panose="020B0503020204020204" pitchFamily="34" charset="-122"/>
              </a:rPr>
              <a:t>基础要素准备</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4" name="矩形 52"/>
          <p:cNvSpPr/>
          <p:nvPr/>
        </p:nvSpPr>
        <p:spPr>
          <a:xfrm>
            <a:off x="1918934" y="1917692"/>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全省统一项目库查询环境</a:t>
            </a:r>
            <a:endParaRPr kumimoji="0" lang="zh-CN" altLang="en-US" sz="180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sp>
        <p:nvSpPr>
          <p:cNvPr id="5" name="矩形 53"/>
          <p:cNvSpPr/>
          <p:nvPr/>
        </p:nvSpPr>
        <p:spPr>
          <a:xfrm>
            <a:off x="1918934" y="2713548"/>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行政事业性收费目录清单</a:t>
            </a:r>
            <a:endParaRPr kumimoji="0" lang="zh-CN" altLang="en-US" sz="180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sp>
        <p:nvSpPr>
          <p:cNvPr id="6" name="矩形 54"/>
          <p:cNvSpPr/>
          <p:nvPr/>
        </p:nvSpPr>
        <p:spPr>
          <a:xfrm>
            <a:off x="1918934" y="3509404"/>
            <a:ext cx="3960440" cy="488985"/>
          </a:xfrm>
          <a:prstGeom prst="round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省本级新老项目对应</a:t>
            </a:r>
            <a:r>
              <a:rPr kumimoji="0" lang="zh-CN" altLang="en-US" sz="18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关系列表</a:t>
            </a:r>
            <a:r>
              <a:rPr kumimoji="0" lang="en-US" altLang="zh-CN" sz="18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a:t>
            </a:r>
            <a:r>
              <a:rPr kumimoji="0" lang="zh-CN" altLang="en-US" sz="18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参照</a:t>
            </a:r>
            <a:endParaRPr kumimoji="0" lang="zh-CN" altLang="en-US" sz="180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矩形 55"/>
          <p:cNvSpPr/>
          <p:nvPr/>
        </p:nvSpPr>
        <p:spPr>
          <a:xfrm>
            <a:off x="1918934" y="4305260"/>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市县老项目</a:t>
            </a:r>
            <a:endParaRPr kumimoji="0" lang="en-US" altLang="zh-CN" sz="180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18934" y="2493756"/>
            <a:ext cx="4032250" cy="0"/>
          </a:xfrm>
          <a:prstGeom prst="line">
            <a:avLst/>
          </a:prstGeom>
          <a:noFill/>
          <a:ln w="9525" cap="flat" cmpd="sng" algn="ctr">
            <a:solidFill>
              <a:srgbClr val="F79646">
                <a:shade val="95000"/>
                <a:satMod val="105000"/>
              </a:srgbClr>
            </a:solidFill>
            <a:prstDash val="solid"/>
          </a:ln>
          <a:effectLst/>
        </p:spPr>
      </p:cxnSp>
      <p:cxnSp>
        <p:nvCxnSpPr>
          <p:cNvPr id="9" name="直接连接符 8"/>
          <p:cNvCxnSpPr/>
          <p:nvPr/>
        </p:nvCxnSpPr>
        <p:spPr>
          <a:xfrm>
            <a:off x="1918934" y="3285844"/>
            <a:ext cx="4032250" cy="0"/>
          </a:xfrm>
          <a:prstGeom prst="line">
            <a:avLst/>
          </a:prstGeom>
          <a:noFill/>
          <a:ln w="9525" cap="flat" cmpd="sng" algn="ctr">
            <a:solidFill>
              <a:srgbClr val="F79646">
                <a:shade val="95000"/>
                <a:satMod val="105000"/>
              </a:srgbClr>
            </a:solidFill>
            <a:prstDash val="solid"/>
          </a:ln>
          <a:effectLst/>
        </p:spPr>
      </p:cxnSp>
      <p:cxnSp>
        <p:nvCxnSpPr>
          <p:cNvPr id="10" name="直接连接符 9"/>
          <p:cNvCxnSpPr/>
          <p:nvPr/>
        </p:nvCxnSpPr>
        <p:spPr>
          <a:xfrm>
            <a:off x="1918934" y="4077932"/>
            <a:ext cx="4032250" cy="0"/>
          </a:xfrm>
          <a:prstGeom prst="line">
            <a:avLst/>
          </a:prstGeom>
          <a:noFill/>
          <a:ln w="9525" cap="flat" cmpd="sng" algn="ctr">
            <a:solidFill>
              <a:srgbClr val="F79646">
                <a:shade val="95000"/>
                <a:satMod val="105000"/>
              </a:srgbClr>
            </a:solidFill>
            <a:prstDash val="solid"/>
          </a:ln>
          <a:effectLst/>
        </p:spPr>
      </p:cxnSp>
      <p:cxnSp>
        <p:nvCxnSpPr>
          <p:cNvPr id="11" name="直接连接符 10"/>
          <p:cNvCxnSpPr/>
          <p:nvPr/>
        </p:nvCxnSpPr>
        <p:spPr>
          <a:xfrm>
            <a:off x="1918934" y="4870020"/>
            <a:ext cx="4032250" cy="0"/>
          </a:xfrm>
          <a:prstGeom prst="line">
            <a:avLst/>
          </a:prstGeom>
          <a:noFill/>
          <a:ln w="9525" cap="flat" cmpd="sng" algn="ctr">
            <a:solidFill>
              <a:srgbClr val="F79646">
                <a:shade val="95000"/>
                <a:satMod val="105000"/>
              </a:srgbClr>
            </a:solidFill>
            <a:prstDash val="solid"/>
          </a:ln>
          <a:effectLst/>
        </p:spPr>
      </p:cxnSp>
      <p:sp>
        <p:nvSpPr>
          <p:cNvPr id="12" name="矩形 52"/>
          <p:cNvSpPr/>
          <p:nvPr/>
        </p:nvSpPr>
        <p:spPr>
          <a:xfrm>
            <a:off x="6239216" y="1845684"/>
            <a:ext cx="3744218" cy="3456384"/>
          </a:xfrm>
          <a:prstGeom prst="roundRect">
            <a:avLst>
              <a:gd name="adj" fmla="val 2958"/>
            </a:avLst>
          </a:prstGeom>
          <a:noFill/>
          <a:ln w="25400" cap="flat" cmpd="sng" algn="ctr">
            <a:solidFill>
              <a:srgbClr val="FF9933"/>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sp>
        <p:nvSpPr>
          <p:cNvPr id="13" name="TextBox 14"/>
          <p:cNvSpPr txBox="1"/>
          <p:nvPr/>
        </p:nvSpPr>
        <p:spPr>
          <a:xfrm>
            <a:off x="6383232" y="1917692"/>
            <a:ext cx="3456384" cy="1289905"/>
          </a:xfrm>
          <a:prstGeom prst="rect">
            <a:avLst/>
          </a:prstGeom>
          <a:noFill/>
        </p:spPr>
        <p:txBody>
          <a:bodyPr wrap="square" rtlCol="0">
            <a:spAutoFit/>
          </a:bodyPr>
          <a:lstStyle/>
          <a:p>
            <a:pPr eaLnBrk="1" hangingPunct="1">
              <a:lnSpc>
                <a:spcPct val="150000"/>
              </a:lnSpc>
            </a:pPr>
            <a:r>
              <a:rPr lang="en-US" altLang="zh-CN" sz="1800" dirty="0">
                <a:solidFill>
                  <a:prstClr val="black"/>
                </a:solidFill>
                <a:latin typeface="微软雅黑" panose="020B0503020204020204" pitchFamily="34" charset="-122"/>
                <a:ea typeface="微软雅黑" panose="020B0503020204020204" pitchFamily="34" charset="-122"/>
              </a:rPr>
              <a:t>    </a:t>
            </a:r>
            <a:r>
              <a:rPr lang="zh-CN" altLang="en-US" sz="1800" dirty="0">
                <a:solidFill>
                  <a:prstClr val="black"/>
                </a:solidFill>
                <a:latin typeface="微软雅黑" panose="020B0503020204020204" pitchFamily="34" charset="-122"/>
                <a:ea typeface="微软雅黑" panose="020B0503020204020204" pitchFamily="34" charset="-122"/>
              </a:rPr>
              <a:t>为了方便核对</a:t>
            </a:r>
            <a:r>
              <a:rPr lang="zh-CN" altLang="en-US" sz="1800">
                <a:solidFill>
                  <a:prstClr val="black"/>
                </a:solidFill>
                <a:latin typeface="微软雅黑" panose="020B0503020204020204" pitchFamily="34" charset="-122"/>
                <a:ea typeface="微软雅黑" panose="020B0503020204020204" pitchFamily="34" charset="-122"/>
              </a:rPr>
              <a:t>，各地可以参考</a:t>
            </a:r>
            <a:endParaRPr lang="en-US" altLang="zh-CN" sz="1800">
              <a:solidFill>
                <a:prstClr val="black"/>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800" b="1">
                <a:solidFill>
                  <a:prstClr val="black"/>
                </a:solidFill>
                <a:latin typeface="微软雅黑" panose="020B0503020204020204" pitchFamily="34" charset="-122"/>
                <a:ea typeface="微软雅黑" panose="020B0503020204020204" pitchFamily="34" charset="-122"/>
              </a:rPr>
              <a:t>附件</a:t>
            </a:r>
            <a:r>
              <a:rPr lang="en-US" altLang="zh-CN" sz="1800" b="1" dirty="0">
                <a:solidFill>
                  <a:prstClr val="black"/>
                </a:solidFill>
                <a:latin typeface="微软雅黑" panose="020B0503020204020204" pitchFamily="34" charset="-122"/>
                <a:ea typeface="微软雅黑" panose="020B0503020204020204" pitchFamily="34" charset="-122"/>
              </a:rPr>
              <a:t>3.</a:t>
            </a:r>
            <a:r>
              <a:rPr lang="zh-CN" altLang="en-US" sz="1800" b="1" dirty="0">
                <a:solidFill>
                  <a:prstClr val="black"/>
                </a:solidFill>
                <a:latin typeface="微软雅黑" panose="020B0503020204020204" pitchFamily="34" charset="-122"/>
                <a:ea typeface="微软雅黑" panose="020B0503020204020204" pitchFamily="34" charset="-122"/>
              </a:rPr>
              <a:t>省本级的新老项目对应关系列表进行核对。</a:t>
            </a:r>
            <a:endParaRPr lang="zh-CN" altLang="en-US" sz="1800" b="1" dirty="0">
              <a:solidFill>
                <a:prstClr val="black"/>
              </a:solidFill>
              <a:latin typeface="微软雅黑" panose="020B0503020204020204" pitchFamily="34" charset="-122"/>
              <a:ea typeface="微软雅黑" panose="020B0503020204020204" pitchFamily="34" charset="-122"/>
            </a:endParaRPr>
          </a:p>
        </p:txBody>
      </p:sp>
      <p:sp>
        <p:nvSpPr>
          <p:cNvPr id="14" name="矩形 55"/>
          <p:cNvSpPr/>
          <p:nvPr/>
        </p:nvSpPr>
        <p:spPr>
          <a:xfrm>
            <a:off x="1918934" y="4918512"/>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2019</a:t>
            </a:r>
            <a:r>
              <a:rPr kumimoji="0" lang="zh-CN" altLang="en-US" sz="180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年收支分类科目</a:t>
            </a:r>
            <a:endParaRPr kumimoji="0" lang="en-US" altLang="zh-CN" sz="180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875548" y="5483272"/>
            <a:ext cx="4032250" cy="0"/>
          </a:xfrm>
          <a:prstGeom prst="line">
            <a:avLst/>
          </a:prstGeom>
          <a:noFill/>
          <a:ln w="9525" cap="flat" cmpd="sng" algn="ctr">
            <a:solidFill>
              <a:srgbClr val="F79646">
                <a:shade val="95000"/>
                <a:satMod val="105000"/>
              </a:srgbClr>
            </a:solidFill>
            <a:prstDash val="solid"/>
          </a:ln>
          <a:effectLst/>
        </p:spPr>
      </p:cxnSp>
      <p:pic>
        <p:nvPicPr>
          <p:cNvPr id="16"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5436"/>
          <a:stretch>
            <a:fillRect/>
          </a:stretch>
        </p:blipFill>
        <p:spPr bwMode="auto">
          <a:xfrm>
            <a:off x="1225550" y="1012825"/>
            <a:ext cx="9739630" cy="5799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3.4</a:t>
            </a:r>
            <a:r>
              <a:rPr lang="zh-CN" altLang="en-US" sz="3600" spc="600">
                <a:latin typeface="微软雅黑" panose="020B0503020204020204" pitchFamily="34" charset="-122"/>
                <a:ea typeface="微软雅黑" panose="020B0503020204020204" pitchFamily="34" charset="-122"/>
              </a:rPr>
              <a:t>新老项目核对</a:t>
            </a:r>
            <a:r>
              <a:rPr lang="en-US" altLang="zh-CN" sz="3600" spc="600">
                <a:latin typeface="微软雅黑" panose="020B0503020204020204" pitchFamily="34" charset="-122"/>
                <a:ea typeface="微软雅黑" panose="020B0503020204020204" pitchFamily="34" charset="-122"/>
              </a:rPr>
              <a:t>-</a:t>
            </a:r>
            <a:r>
              <a:rPr lang="zh-CN" altLang="en-US" sz="3600" spc="600">
                <a:latin typeface="微软雅黑" panose="020B0503020204020204" pitchFamily="34" charset="-122"/>
                <a:ea typeface="微软雅黑" panose="020B0503020204020204" pitchFamily="34" charset="-122"/>
              </a:rPr>
              <a:t>基础要素准备</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17" name="矩形 54"/>
          <p:cNvSpPr/>
          <p:nvPr/>
        </p:nvSpPr>
        <p:spPr>
          <a:xfrm>
            <a:off x="1774906" y="3365391"/>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省本级新老项目对应</a:t>
            </a:r>
            <a:r>
              <a:rPr kumimoji="0" lang="zh-CN" altLang="en-US" sz="1800" b="0" i="0" u="none" strike="noStrike" kern="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关系列表</a:t>
            </a:r>
            <a:r>
              <a:rPr kumimoji="0" lang="en-US" altLang="zh-CN" sz="1800" b="0" i="0" u="none" strike="noStrike" kern="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参照</a:t>
            </a: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18" name="矩形 55"/>
          <p:cNvSpPr/>
          <p:nvPr/>
        </p:nvSpPr>
        <p:spPr>
          <a:xfrm>
            <a:off x="1774906" y="4161247"/>
            <a:ext cx="3960440" cy="488985"/>
          </a:xfrm>
          <a:prstGeom prst="round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市县老项目</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9" name="直接连接符 18"/>
          <p:cNvCxnSpPr/>
          <p:nvPr/>
        </p:nvCxnSpPr>
        <p:spPr>
          <a:xfrm>
            <a:off x="1774906" y="3933919"/>
            <a:ext cx="4032250" cy="0"/>
          </a:xfrm>
          <a:prstGeom prst="line">
            <a:avLst/>
          </a:prstGeom>
          <a:noFill/>
          <a:ln w="9525" cap="flat" cmpd="sng" algn="ctr">
            <a:solidFill>
              <a:srgbClr val="F79646">
                <a:shade val="95000"/>
                <a:satMod val="105000"/>
              </a:srgbClr>
            </a:solidFill>
            <a:prstDash val="solid"/>
          </a:ln>
          <a:effectLst/>
        </p:spPr>
      </p:cxnSp>
      <p:cxnSp>
        <p:nvCxnSpPr>
          <p:cNvPr id="20" name="直接连接符 19"/>
          <p:cNvCxnSpPr/>
          <p:nvPr/>
        </p:nvCxnSpPr>
        <p:spPr>
          <a:xfrm>
            <a:off x="1774906" y="4726007"/>
            <a:ext cx="4032250" cy="0"/>
          </a:xfrm>
          <a:prstGeom prst="line">
            <a:avLst/>
          </a:prstGeom>
          <a:noFill/>
          <a:ln w="9525" cap="flat" cmpd="sng" algn="ctr">
            <a:solidFill>
              <a:srgbClr val="F79646">
                <a:shade val="95000"/>
                <a:satMod val="105000"/>
              </a:srgbClr>
            </a:solidFill>
            <a:prstDash val="solid"/>
          </a:ln>
          <a:effectLst/>
        </p:spPr>
      </p:cxnSp>
      <p:sp>
        <p:nvSpPr>
          <p:cNvPr id="21" name="TextBox 87"/>
          <p:cNvSpPr txBox="1"/>
          <p:nvPr/>
        </p:nvSpPr>
        <p:spPr>
          <a:xfrm>
            <a:off x="6239204" y="1804451"/>
            <a:ext cx="3406201" cy="1337945"/>
          </a:xfrm>
          <a:prstGeom prst="rect">
            <a:avLst/>
          </a:prstGeom>
        </p:spPr>
        <p:txBody>
          <a:bodyPr wrap="square">
            <a:spAutoFit/>
          </a:bodyPr>
          <a:lstStyle>
            <a:defPPr>
              <a:defRPr lang="en-US"/>
            </a:defPPr>
            <a:lvl1pPr algn="l">
              <a:defRPr sz="1600"/>
            </a:lvl1pPr>
          </a:lstStyle>
          <a:p>
            <a:pPr algn="just" eaLnBrk="1" hangingPunct="1">
              <a:lnSpc>
                <a:spcPct val="150000"/>
              </a:lnSpc>
            </a:pPr>
            <a:r>
              <a:rPr lang="zh-CN" altLang="en-US" sz="1800" dirty="0">
                <a:solidFill>
                  <a:prstClr val="black"/>
                </a:solidFill>
                <a:ea typeface="微软雅黑" panose="020B0503020204020204" pitchFamily="34" charset="-122"/>
              </a:rPr>
              <a:t>       市县老项目可以联系老的非税系统工程师已附件</a:t>
            </a:r>
            <a:r>
              <a:rPr lang="en-US" altLang="zh-CN" sz="1800" dirty="0">
                <a:solidFill>
                  <a:prstClr val="black"/>
                </a:solidFill>
                <a:ea typeface="微软雅黑" panose="020B0503020204020204" pitchFamily="34" charset="-122"/>
              </a:rPr>
              <a:t>4</a:t>
            </a:r>
            <a:r>
              <a:rPr lang="zh-CN" altLang="en-US" sz="1800" dirty="0">
                <a:solidFill>
                  <a:prstClr val="black"/>
                </a:solidFill>
                <a:ea typeface="微软雅黑" panose="020B0503020204020204" pitchFamily="34" charset="-122"/>
              </a:rPr>
              <a:t>第一个表的格式</a:t>
            </a:r>
            <a:r>
              <a:rPr lang="zh-CN" altLang="en-US" sz="1800" dirty="0">
                <a:solidFill>
                  <a:prstClr val="black"/>
                </a:solidFill>
                <a:ea typeface="微软雅黑" panose="020B0503020204020204" pitchFamily="34" charset="-122"/>
              </a:rPr>
              <a:t>导出进行核对。</a:t>
            </a:r>
            <a:endParaRPr lang="zh-CN" altLang="en-US" sz="1800" dirty="0">
              <a:solidFill>
                <a:prstClr val="black"/>
              </a:solidFill>
              <a:ea typeface="微软雅黑" panose="020B0503020204020204" pitchFamily="34" charset="-122"/>
            </a:endParaRPr>
          </a:p>
        </p:txBody>
      </p:sp>
      <p:sp>
        <p:nvSpPr>
          <p:cNvPr id="22" name="矩形 52"/>
          <p:cNvSpPr/>
          <p:nvPr/>
        </p:nvSpPr>
        <p:spPr>
          <a:xfrm>
            <a:off x="6095188" y="1701671"/>
            <a:ext cx="3744218" cy="3960440"/>
          </a:xfrm>
          <a:prstGeom prst="roundRect">
            <a:avLst>
              <a:gd name="adj" fmla="val 2958"/>
            </a:avLst>
          </a:prstGeom>
          <a:noFill/>
          <a:ln w="25400" cap="flat" cmpd="sng" algn="ctr">
            <a:solidFill>
              <a:srgbClr val="FF9933"/>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矩形 52"/>
          <p:cNvSpPr/>
          <p:nvPr/>
        </p:nvSpPr>
        <p:spPr>
          <a:xfrm>
            <a:off x="1774906" y="1773679"/>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全省统一项目库查询环境</a:t>
            </a: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24" name="矩形 53"/>
          <p:cNvSpPr/>
          <p:nvPr/>
        </p:nvSpPr>
        <p:spPr>
          <a:xfrm>
            <a:off x="1774906" y="2569535"/>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行政事业性收费目录清单</a:t>
            </a: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25" name="直接连接符 24"/>
          <p:cNvCxnSpPr/>
          <p:nvPr/>
        </p:nvCxnSpPr>
        <p:spPr>
          <a:xfrm>
            <a:off x="1774906" y="2349743"/>
            <a:ext cx="4032250" cy="0"/>
          </a:xfrm>
          <a:prstGeom prst="line">
            <a:avLst/>
          </a:prstGeom>
          <a:noFill/>
          <a:ln w="9525" cap="flat" cmpd="sng" algn="ctr">
            <a:solidFill>
              <a:srgbClr val="F79646">
                <a:shade val="95000"/>
                <a:satMod val="105000"/>
              </a:srgbClr>
            </a:solidFill>
            <a:prstDash val="solid"/>
          </a:ln>
          <a:effectLst/>
        </p:spPr>
      </p:cxnSp>
      <p:cxnSp>
        <p:nvCxnSpPr>
          <p:cNvPr id="26" name="直接连接符 25"/>
          <p:cNvCxnSpPr/>
          <p:nvPr/>
        </p:nvCxnSpPr>
        <p:spPr>
          <a:xfrm>
            <a:off x="1774906" y="3141831"/>
            <a:ext cx="4032250" cy="0"/>
          </a:xfrm>
          <a:prstGeom prst="line">
            <a:avLst/>
          </a:prstGeom>
          <a:noFill/>
          <a:ln w="9525" cap="flat" cmpd="sng" algn="ctr">
            <a:solidFill>
              <a:srgbClr val="F79646">
                <a:shade val="95000"/>
                <a:satMod val="105000"/>
              </a:srgbClr>
            </a:solidFill>
            <a:prstDash val="solid"/>
          </a:ln>
          <a:effectLst/>
        </p:spPr>
      </p:cxnSp>
      <p:sp>
        <p:nvSpPr>
          <p:cNvPr id="27" name="矩形 55"/>
          <p:cNvSpPr/>
          <p:nvPr/>
        </p:nvSpPr>
        <p:spPr>
          <a:xfrm>
            <a:off x="1774906" y="4774499"/>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2019</a:t>
            </a: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年收支分类科目</a:t>
            </a:r>
            <a:endParaRPr kumimoji="0" lang="en-US" altLang="zh-CN"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a:off x="1731520" y="5339259"/>
            <a:ext cx="4032250" cy="0"/>
          </a:xfrm>
          <a:prstGeom prst="line">
            <a:avLst/>
          </a:prstGeom>
          <a:noFill/>
          <a:ln w="9525" cap="flat" cmpd="sng" algn="ctr">
            <a:solidFill>
              <a:srgbClr val="F79646">
                <a:shade val="95000"/>
                <a:satMod val="105000"/>
              </a:srgbClr>
            </a:solidFill>
            <a:prstDash val="solid"/>
          </a:ln>
          <a:effectLst/>
        </p:spPr>
      </p:cxnSp>
    </p:spTree>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3.5</a:t>
            </a:r>
            <a:r>
              <a:rPr lang="zh-CN" altLang="en-US" sz="3600" spc="600">
                <a:latin typeface="微软雅黑" panose="020B0503020204020204" pitchFamily="34" charset="-122"/>
                <a:ea typeface="微软雅黑" panose="020B0503020204020204" pitchFamily="34" charset="-122"/>
              </a:rPr>
              <a:t>新老项目核对</a:t>
            </a:r>
            <a:r>
              <a:rPr lang="en-US" altLang="zh-CN" sz="3600" spc="600">
                <a:latin typeface="微软雅黑" panose="020B0503020204020204" pitchFamily="34" charset="-122"/>
                <a:ea typeface="微软雅黑" panose="020B0503020204020204" pitchFamily="34" charset="-122"/>
              </a:rPr>
              <a:t>-</a:t>
            </a:r>
            <a:r>
              <a:rPr lang="zh-CN" altLang="en-US" sz="3600" spc="600">
                <a:latin typeface="微软雅黑" panose="020B0503020204020204" pitchFamily="34" charset="-122"/>
                <a:ea typeface="微软雅黑" panose="020B0503020204020204" pitchFamily="34" charset="-122"/>
              </a:rPr>
              <a:t>基础要素准备</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17" name="矩形 54"/>
          <p:cNvSpPr/>
          <p:nvPr/>
        </p:nvSpPr>
        <p:spPr>
          <a:xfrm>
            <a:off x="1846929" y="3509404"/>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省本级新老项目对应</a:t>
            </a:r>
            <a:r>
              <a:rPr kumimoji="0" lang="zh-CN" altLang="en-US" sz="1800" b="0" i="0" u="none" strike="noStrike" kern="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关系列表</a:t>
            </a:r>
            <a:r>
              <a:rPr kumimoji="0" lang="en-US" altLang="zh-CN" sz="1800" b="0" i="0" u="none" strike="noStrike" kern="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a:t>
            </a:r>
            <a:r>
              <a:rPr kumimoji="0" lang="zh-CN" altLang="en-US" sz="1800" b="0" i="0" u="none" strike="noStrike" kern="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参照</a:t>
            </a: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1846929" y="4077932"/>
            <a:ext cx="4032250" cy="0"/>
          </a:xfrm>
          <a:prstGeom prst="line">
            <a:avLst/>
          </a:prstGeom>
          <a:noFill/>
          <a:ln w="9525" cap="flat" cmpd="sng" algn="ctr">
            <a:solidFill>
              <a:srgbClr val="F79646">
                <a:shade val="95000"/>
                <a:satMod val="105000"/>
              </a:srgbClr>
            </a:solidFill>
            <a:prstDash val="solid"/>
          </a:ln>
          <a:effectLst/>
        </p:spPr>
      </p:cxnSp>
      <p:cxnSp>
        <p:nvCxnSpPr>
          <p:cNvPr id="19" name="直接连接符 18"/>
          <p:cNvCxnSpPr/>
          <p:nvPr/>
        </p:nvCxnSpPr>
        <p:spPr>
          <a:xfrm>
            <a:off x="1846929" y="4870020"/>
            <a:ext cx="4032250" cy="0"/>
          </a:xfrm>
          <a:prstGeom prst="line">
            <a:avLst/>
          </a:prstGeom>
          <a:noFill/>
          <a:ln w="9525" cap="flat" cmpd="sng" algn="ctr">
            <a:solidFill>
              <a:srgbClr val="F79646">
                <a:shade val="95000"/>
                <a:satMod val="105000"/>
              </a:srgbClr>
            </a:solidFill>
            <a:prstDash val="solid"/>
          </a:ln>
          <a:effectLst/>
        </p:spPr>
      </p:cxnSp>
      <p:sp>
        <p:nvSpPr>
          <p:cNvPr id="20" name="TextBox 87"/>
          <p:cNvSpPr txBox="1"/>
          <p:nvPr/>
        </p:nvSpPr>
        <p:spPr>
          <a:xfrm>
            <a:off x="6311227" y="1948464"/>
            <a:ext cx="3406201" cy="1337945"/>
          </a:xfrm>
          <a:prstGeom prst="rect">
            <a:avLst/>
          </a:prstGeom>
        </p:spPr>
        <p:txBody>
          <a:bodyPr wrap="square">
            <a:spAutoFit/>
          </a:bodyPr>
          <a:lstStyle>
            <a:defPPr>
              <a:defRPr lang="en-US"/>
            </a:defPPr>
            <a:lvl1pPr algn="l">
              <a:defRPr sz="1600"/>
            </a:lvl1pPr>
          </a:lstStyle>
          <a:p>
            <a:pPr algn="just" eaLnBrk="1" hangingPunct="1">
              <a:lnSpc>
                <a:spcPct val="150000"/>
              </a:lnSpc>
            </a:pPr>
            <a:r>
              <a:rPr lang="zh-CN" altLang="en-US" sz="1800" dirty="0">
                <a:solidFill>
                  <a:prstClr val="black"/>
                </a:solidFill>
                <a:latin typeface="微软雅黑" panose="020B0503020204020204" pitchFamily="34" charset="-122"/>
                <a:ea typeface="微软雅黑" panose="020B0503020204020204" pitchFamily="34" charset="-122"/>
              </a:rPr>
              <a:t>        收支分类</a:t>
            </a:r>
            <a:r>
              <a:rPr lang="zh-CN" altLang="en-US" sz="1800">
                <a:solidFill>
                  <a:prstClr val="black"/>
                </a:solidFill>
                <a:latin typeface="微软雅黑" panose="020B0503020204020204" pitchFamily="34" charset="-122"/>
                <a:ea typeface="微软雅黑" panose="020B0503020204020204" pitchFamily="34" charset="-122"/>
              </a:rPr>
              <a:t>科目可以参照财政部</a:t>
            </a:r>
            <a:r>
              <a:rPr lang="zh-CN" altLang="en-US" sz="1800" dirty="0">
                <a:solidFill>
                  <a:prstClr val="black"/>
                </a:solidFill>
                <a:latin typeface="微软雅黑" panose="020B0503020204020204" pitchFamily="34" charset="-122"/>
                <a:ea typeface="微软雅黑" panose="020B0503020204020204" pitchFamily="34" charset="-122"/>
              </a:rPr>
              <a:t>制定的</a:t>
            </a:r>
            <a:r>
              <a:rPr lang="en-US" altLang="zh-CN" sz="1800" b="1" dirty="0">
                <a:solidFill>
                  <a:prstClr val="black"/>
                </a:solidFill>
                <a:latin typeface="微软雅黑" panose="020B0503020204020204" pitchFamily="34" charset="-122"/>
                <a:ea typeface="微软雅黑" panose="020B0503020204020204" pitchFamily="34" charset="-122"/>
              </a:rPr>
              <a:t>《2019</a:t>
            </a:r>
            <a:r>
              <a:rPr lang="zh-CN" altLang="en-US" sz="1800" b="1" dirty="0">
                <a:solidFill>
                  <a:prstClr val="black"/>
                </a:solidFill>
                <a:latin typeface="微软雅黑" panose="020B0503020204020204" pitchFamily="34" charset="-122"/>
                <a:ea typeface="微软雅黑" panose="020B0503020204020204" pitchFamily="34" charset="-122"/>
              </a:rPr>
              <a:t>年政府收支分类科目</a:t>
            </a:r>
            <a:r>
              <a:rPr lang="en-US" altLang="zh-CN" sz="1800" b="1" dirty="0">
                <a:solidFill>
                  <a:prstClr val="black"/>
                </a:solidFill>
                <a:latin typeface="微软雅黑" panose="020B0503020204020204" pitchFamily="34" charset="-122"/>
                <a:ea typeface="微软雅黑" panose="020B0503020204020204" pitchFamily="34" charset="-122"/>
              </a:rPr>
              <a:t>》</a:t>
            </a:r>
            <a:r>
              <a:rPr lang="zh-CN" altLang="en-US" sz="1800" b="1" dirty="0">
                <a:solidFill>
                  <a:prstClr val="black"/>
                </a:solidFill>
                <a:latin typeface="微软雅黑" panose="020B0503020204020204" pitchFamily="34" charset="-122"/>
                <a:ea typeface="微软雅黑" panose="020B0503020204020204" pitchFamily="34" charset="-122"/>
              </a:rPr>
              <a:t>。</a:t>
            </a:r>
            <a:endParaRPr lang="zh-CN" altLang="en-US" sz="1800" b="1" dirty="0">
              <a:solidFill>
                <a:prstClr val="black"/>
              </a:solidFill>
              <a:latin typeface="微软雅黑" panose="020B0503020204020204" pitchFamily="34" charset="-122"/>
              <a:ea typeface="微软雅黑" panose="020B0503020204020204" pitchFamily="34" charset="-122"/>
            </a:endParaRPr>
          </a:p>
        </p:txBody>
      </p:sp>
      <p:sp>
        <p:nvSpPr>
          <p:cNvPr id="21" name="矩形 52"/>
          <p:cNvSpPr/>
          <p:nvPr/>
        </p:nvSpPr>
        <p:spPr>
          <a:xfrm>
            <a:off x="6167211" y="1845684"/>
            <a:ext cx="3744218" cy="3960440"/>
          </a:xfrm>
          <a:prstGeom prst="roundRect">
            <a:avLst>
              <a:gd name="adj" fmla="val 2958"/>
            </a:avLst>
          </a:prstGeom>
          <a:noFill/>
          <a:ln w="25400" cap="flat" cmpd="sng" algn="ctr">
            <a:solidFill>
              <a:srgbClr val="FF9933"/>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sp>
        <p:nvSpPr>
          <p:cNvPr id="22" name="矩形 52"/>
          <p:cNvSpPr/>
          <p:nvPr/>
        </p:nvSpPr>
        <p:spPr>
          <a:xfrm>
            <a:off x="1846929" y="1917692"/>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全省统一项目库查询环境</a:t>
            </a: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sp>
        <p:nvSpPr>
          <p:cNvPr id="23" name="矩形 53"/>
          <p:cNvSpPr/>
          <p:nvPr/>
        </p:nvSpPr>
        <p:spPr>
          <a:xfrm>
            <a:off x="1846929" y="2713548"/>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行政事业性收费目录清单</a:t>
            </a:r>
            <a:endPar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1846929" y="2493756"/>
            <a:ext cx="4032250" cy="0"/>
          </a:xfrm>
          <a:prstGeom prst="line">
            <a:avLst/>
          </a:prstGeom>
          <a:noFill/>
          <a:ln w="9525" cap="flat" cmpd="sng" algn="ctr">
            <a:solidFill>
              <a:srgbClr val="F79646">
                <a:shade val="95000"/>
                <a:satMod val="105000"/>
              </a:srgbClr>
            </a:solidFill>
            <a:prstDash val="solid"/>
          </a:ln>
          <a:effectLst/>
        </p:spPr>
      </p:cxnSp>
      <p:cxnSp>
        <p:nvCxnSpPr>
          <p:cNvPr id="25" name="直接连接符 24"/>
          <p:cNvCxnSpPr/>
          <p:nvPr/>
        </p:nvCxnSpPr>
        <p:spPr>
          <a:xfrm>
            <a:off x="1846929" y="3285844"/>
            <a:ext cx="4032250" cy="0"/>
          </a:xfrm>
          <a:prstGeom prst="line">
            <a:avLst/>
          </a:prstGeom>
          <a:noFill/>
          <a:ln w="9525" cap="flat" cmpd="sng" algn="ctr">
            <a:solidFill>
              <a:srgbClr val="F79646">
                <a:shade val="95000"/>
                <a:satMod val="105000"/>
              </a:srgbClr>
            </a:solidFill>
            <a:prstDash val="solid"/>
          </a:ln>
          <a:effectLst/>
        </p:spPr>
      </p:cxnSp>
      <p:cxnSp>
        <p:nvCxnSpPr>
          <p:cNvPr id="26" name="直接连接符 25"/>
          <p:cNvCxnSpPr/>
          <p:nvPr/>
        </p:nvCxnSpPr>
        <p:spPr>
          <a:xfrm>
            <a:off x="1803543" y="5590100"/>
            <a:ext cx="4032250" cy="0"/>
          </a:xfrm>
          <a:prstGeom prst="line">
            <a:avLst/>
          </a:prstGeom>
          <a:noFill/>
          <a:ln w="9525" cap="flat" cmpd="sng" algn="ctr">
            <a:solidFill>
              <a:srgbClr val="F79646">
                <a:shade val="95000"/>
                <a:satMod val="105000"/>
              </a:srgbClr>
            </a:solidFill>
            <a:prstDash val="solid"/>
          </a:ln>
          <a:effectLst/>
        </p:spPr>
      </p:cxnSp>
      <p:sp>
        <p:nvSpPr>
          <p:cNvPr id="27" name="矩形 55"/>
          <p:cNvSpPr/>
          <p:nvPr/>
        </p:nvSpPr>
        <p:spPr>
          <a:xfrm>
            <a:off x="1839448" y="4985770"/>
            <a:ext cx="3960440" cy="488985"/>
          </a:xfrm>
          <a:prstGeom prst="round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2019</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年收支分类科目</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8" name="矩形 55"/>
          <p:cNvSpPr/>
          <p:nvPr/>
        </p:nvSpPr>
        <p:spPr>
          <a:xfrm>
            <a:off x="1875353" y="4293956"/>
            <a:ext cx="3960440" cy="488985"/>
          </a:xfrm>
          <a:prstGeom prst="round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市县老项目</a:t>
            </a:r>
            <a:endParaRPr kumimoji="0" lang="en-US" altLang="zh-CN" sz="1800" b="0" i="0" u="none" strike="noStrike" kern="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3.6</a:t>
            </a:r>
            <a:r>
              <a:rPr lang="zh-CN" altLang="en-US" sz="3600" spc="600">
                <a:latin typeface="微软雅黑" panose="020B0503020204020204" pitchFamily="34" charset="-122"/>
                <a:ea typeface="微软雅黑" panose="020B0503020204020204" pitchFamily="34" charset="-122"/>
              </a:rPr>
              <a:t>新老项目核对方法</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4" name="矩形 3"/>
          <p:cNvSpPr/>
          <p:nvPr/>
        </p:nvSpPr>
        <p:spPr>
          <a:xfrm>
            <a:off x="2057725" y="1283590"/>
            <a:ext cx="7992690" cy="2537577"/>
          </a:xfrm>
          <a:prstGeom prst="rect">
            <a:avLst/>
          </a:prstGeom>
          <a:solidFill>
            <a:srgbClr val="DAEDEF"/>
          </a:solidFill>
          <a:ln w="25400" cap="flat" cmpd="sng" algn="ctr">
            <a:solidFill>
              <a:srgbClr val="000000">
                <a:lumMod val="20000"/>
                <a:lumOff val="8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Rectangle 2"/>
          <p:cNvSpPr>
            <a:spLocks noChangeArrowheads="1"/>
          </p:cNvSpPr>
          <p:nvPr/>
        </p:nvSpPr>
        <p:spPr bwMode="auto">
          <a:xfrm>
            <a:off x="10050415" y="-9357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r" eaLnBrk="1" hangingPunct="1"/>
            <a:endParaRPr lang="zh-CN" altLang="en-US" sz="1800">
              <a:solidFill>
                <a:srgbClr val="000000"/>
              </a:solidFill>
              <a:latin typeface="微软雅黑" panose="020B0503020204020204" pitchFamily="34" charset="-122"/>
              <a:ea typeface="微软雅黑" panose="020B0503020204020204" pitchFamily="34" charset="-122"/>
            </a:endParaRPr>
          </a:p>
        </p:txBody>
      </p:sp>
      <p:sp>
        <p:nvSpPr>
          <p:cNvPr id="6" name="矩形 5"/>
          <p:cNvSpPr/>
          <p:nvPr/>
        </p:nvSpPr>
        <p:spPr>
          <a:xfrm>
            <a:off x="2057725" y="4005834"/>
            <a:ext cx="7992690" cy="2366972"/>
          </a:xfrm>
          <a:prstGeom prst="rect">
            <a:avLst/>
          </a:prstGeom>
          <a:solidFill>
            <a:srgbClr val="FFFFFF">
              <a:lumMod val="20000"/>
              <a:lumOff val="80000"/>
            </a:srgbClr>
          </a:solidFill>
          <a:ln w="25400" cap="flat" cmpd="sng" algn="ctr">
            <a:solidFill>
              <a:srgbClr val="000000">
                <a:lumMod val="20000"/>
                <a:lumOff val="8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TextBox 2"/>
          <p:cNvSpPr txBox="1"/>
          <p:nvPr/>
        </p:nvSpPr>
        <p:spPr>
          <a:xfrm>
            <a:off x="2345559" y="1647879"/>
            <a:ext cx="7344696" cy="1938992"/>
          </a:xfrm>
          <a:prstGeom prst="rect">
            <a:avLst/>
          </a:prstGeom>
          <a:noFill/>
        </p:spPr>
        <p:txBody>
          <a:bodyPr wrap="square" rtlCol="0">
            <a:spAutoFit/>
          </a:bodyPr>
          <a:lstStyle/>
          <a:p>
            <a:pPr algn="just" eaLnBrk="1" hangingPunct="1"/>
            <a:r>
              <a:rPr lang="en-US" altLang="zh-CN" sz="2000" dirty="0">
                <a:solidFill>
                  <a:srgbClr val="000000"/>
                </a:solidFill>
                <a:latin typeface="微软雅黑" panose="020B0503020204020204" pitchFamily="34" charset="-122"/>
                <a:ea typeface="微软雅黑" panose="020B0503020204020204" pitchFamily="34" charset="-122"/>
              </a:rPr>
              <a:t>        1</a:t>
            </a:r>
            <a:r>
              <a:rPr lang="zh-CN" altLang="zh-CN" sz="2000" dirty="0">
                <a:solidFill>
                  <a:srgbClr val="000000"/>
                </a:solidFill>
                <a:latin typeface="微软雅黑" panose="020B0503020204020204" pitchFamily="34" charset="-122"/>
                <a:ea typeface="微软雅黑" panose="020B0503020204020204" pitchFamily="34" charset="-122"/>
              </a:rPr>
              <a:t>、根据老项目的收支分类科目到新项目库中找到收支分类科目和收入类别一致的项目，然后对比新老项目的</a:t>
            </a:r>
            <a:r>
              <a:rPr lang="zh-CN" altLang="zh-CN" sz="2000" dirty="0">
                <a:solidFill>
                  <a:srgbClr val="FF0000"/>
                </a:solidFill>
                <a:latin typeface="微软雅黑" panose="020B0503020204020204" pitchFamily="34" charset="-122"/>
                <a:ea typeface="微软雅黑" panose="020B0503020204020204" pitchFamily="34" charset="-122"/>
              </a:rPr>
              <a:t>管理方式</a:t>
            </a:r>
            <a:r>
              <a:rPr lang="zh-CN" altLang="zh-CN" sz="2000" dirty="0">
                <a:solidFill>
                  <a:srgbClr val="000000"/>
                </a:solidFill>
                <a:latin typeface="微软雅黑" panose="020B0503020204020204" pitchFamily="34" charset="-122"/>
                <a:ea typeface="微软雅黑" panose="020B0503020204020204" pitchFamily="34" charset="-122"/>
              </a:rPr>
              <a:t>（是否缴库），</a:t>
            </a:r>
            <a:r>
              <a:rPr lang="zh-CN" altLang="zh-CN" sz="2000" dirty="0">
                <a:solidFill>
                  <a:srgbClr val="FF0000"/>
                </a:solidFill>
                <a:latin typeface="微软雅黑" panose="020B0503020204020204" pitchFamily="34" charset="-122"/>
                <a:ea typeface="微软雅黑" panose="020B0503020204020204" pitchFamily="34" charset="-122"/>
              </a:rPr>
              <a:t>分成标志</a:t>
            </a:r>
            <a:r>
              <a:rPr lang="zh-CN" altLang="zh-CN" sz="2000" dirty="0">
                <a:solidFill>
                  <a:srgbClr val="000000"/>
                </a:solidFill>
                <a:latin typeface="微软雅黑" panose="020B0503020204020204" pitchFamily="34" charset="-122"/>
                <a:ea typeface="微软雅黑" panose="020B0503020204020204" pitchFamily="34" charset="-122"/>
              </a:rPr>
              <a:t>（是否分成），如果一致，则可以记录新老项目的关联。如果收费目录一致，管理方式或分成标志不一致，需要确认是否需要在全省统一项目库中添加新项目，满足业务需求。</a:t>
            </a:r>
            <a:endParaRPr lang="zh-CN" altLang="zh-CN" sz="2000" dirty="0">
              <a:solidFill>
                <a:srgbClr val="000000"/>
              </a:solidFill>
              <a:latin typeface="微软雅黑" panose="020B0503020204020204" pitchFamily="34" charset="-122"/>
              <a:ea typeface="微软雅黑" panose="020B0503020204020204" pitchFamily="34" charset="-122"/>
            </a:endParaRPr>
          </a:p>
        </p:txBody>
      </p:sp>
      <p:sp>
        <p:nvSpPr>
          <p:cNvPr id="8" name="TextBox 4"/>
          <p:cNvSpPr txBox="1"/>
          <p:nvPr/>
        </p:nvSpPr>
        <p:spPr>
          <a:xfrm>
            <a:off x="2345559" y="4168159"/>
            <a:ext cx="7488705" cy="2030095"/>
          </a:xfrm>
          <a:prstGeom prst="rect">
            <a:avLst/>
          </a:prstGeom>
          <a:noFill/>
        </p:spPr>
        <p:txBody>
          <a:bodyPr wrap="square" rtlCol="0">
            <a:spAutoFit/>
          </a:bodyPr>
          <a:lstStyle/>
          <a:p>
            <a:pPr algn="just" eaLnBrk="1" hangingPunct="1"/>
            <a:r>
              <a:rPr lang="en-US" altLang="zh-CN" sz="1800" dirty="0">
                <a:solidFill>
                  <a:srgbClr val="000000"/>
                </a:solidFill>
                <a:latin typeface="仿宋" panose="02010609060101010101" pitchFamily="49" charset="-122"/>
                <a:ea typeface="仿宋" panose="02010609060101010101" pitchFamily="49" charset="-122"/>
              </a:rPr>
              <a:t>    </a:t>
            </a:r>
            <a:r>
              <a:rPr lang="zh-CN" altLang="zh-CN" sz="1800" dirty="0">
                <a:solidFill>
                  <a:srgbClr val="000000"/>
                </a:solidFill>
                <a:latin typeface="仿宋" panose="02010609060101010101" pitchFamily="49" charset="-122"/>
                <a:ea typeface="仿宋" panose="02010609060101010101" pitchFamily="49" charset="-122"/>
              </a:rPr>
              <a:t>例：</a:t>
            </a:r>
            <a:r>
              <a:rPr lang="en-US" altLang="zh-CN" sz="1800" dirty="0">
                <a:solidFill>
                  <a:srgbClr val="000000"/>
                </a:solidFill>
                <a:latin typeface="仿宋" panose="02010609060101010101" pitchFamily="49" charset="-122"/>
                <a:ea typeface="仿宋" panose="02010609060101010101" pitchFamily="49" charset="-122"/>
              </a:rPr>
              <a:t>07201</a:t>
            </a:r>
            <a:r>
              <a:rPr lang="zh-CN" altLang="zh-CN" sz="1800" dirty="0">
                <a:solidFill>
                  <a:srgbClr val="000000"/>
                </a:solidFill>
                <a:latin typeface="仿宋" panose="02010609060101010101" pitchFamily="49" charset="-122"/>
                <a:ea typeface="仿宋" panose="02010609060101010101" pitchFamily="49" charset="-122"/>
              </a:rPr>
              <a:t>安徽省财政厅本级—</a:t>
            </a:r>
            <a:r>
              <a:rPr lang="en-US" altLang="zh-CN" sz="1800" dirty="0">
                <a:solidFill>
                  <a:srgbClr val="000000"/>
                </a:solidFill>
                <a:latin typeface="仿宋" panose="02010609060101010101" pitchFamily="49" charset="-122"/>
                <a:ea typeface="仿宋" panose="02010609060101010101" pitchFamily="49" charset="-122"/>
              </a:rPr>
              <a:t>07240922	</a:t>
            </a:r>
            <a:r>
              <a:rPr lang="zh-CN" altLang="zh-CN" sz="1800" dirty="0">
                <a:solidFill>
                  <a:srgbClr val="000000"/>
                </a:solidFill>
                <a:latin typeface="仿宋" panose="02010609060101010101" pitchFamily="49" charset="-122"/>
                <a:ea typeface="仿宋" panose="02010609060101010101" pitchFamily="49" charset="-122"/>
              </a:rPr>
              <a:t>境外企业利润收入，对应科目</a:t>
            </a:r>
            <a:r>
              <a:rPr lang="en-US" altLang="zh-CN" sz="1800" dirty="0">
                <a:solidFill>
                  <a:srgbClr val="000000"/>
                </a:solidFill>
                <a:latin typeface="仿宋" panose="02010609060101010101" pitchFamily="49" charset="-122"/>
                <a:ea typeface="仿宋" panose="02010609060101010101" pitchFamily="49" charset="-122"/>
              </a:rPr>
              <a:t>103060122</a:t>
            </a:r>
            <a:r>
              <a:rPr lang="zh-CN" altLang="zh-CN" sz="1800" dirty="0">
                <a:solidFill>
                  <a:srgbClr val="000000"/>
                </a:solidFill>
                <a:latin typeface="仿宋" panose="02010609060101010101" pitchFamily="49" charset="-122"/>
                <a:ea typeface="仿宋" panose="02010609060101010101" pitchFamily="49" charset="-122"/>
              </a:rPr>
              <a:t>—境外企业利润收入，管理方式：国库 ，分成标志：不分成。</a:t>
            </a:r>
            <a:endParaRPr lang="zh-CN" altLang="zh-CN" sz="1800" dirty="0">
              <a:solidFill>
                <a:srgbClr val="000000"/>
              </a:solidFill>
              <a:latin typeface="仿宋" panose="02010609060101010101" pitchFamily="49" charset="-122"/>
              <a:ea typeface="仿宋" panose="02010609060101010101" pitchFamily="49" charset="-122"/>
            </a:endParaRPr>
          </a:p>
          <a:p>
            <a:pPr algn="just" eaLnBrk="1" hangingPunct="1"/>
            <a:r>
              <a:rPr lang="en-US" altLang="zh-CN" sz="1800" dirty="0">
                <a:solidFill>
                  <a:srgbClr val="000000"/>
                </a:solidFill>
                <a:latin typeface="仿宋" panose="02010609060101010101" pitchFamily="49" charset="-122"/>
                <a:ea typeface="仿宋" panose="02010609060101010101" pitchFamily="49" charset="-122"/>
              </a:rPr>
              <a:t>    </a:t>
            </a:r>
            <a:r>
              <a:rPr lang="zh-CN" altLang="zh-CN" sz="1800" dirty="0">
                <a:solidFill>
                  <a:srgbClr val="000000"/>
                </a:solidFill>
                <a:latin typeface="仿宋" panose="02010609060101010101" pitchFamily="49" charset="-122"/>
                <a:ea typeface="仿宋" panose="02010609060101010101" pitchFamily="49" charset="-122"/>
              </a:rPr>
              <a:t>根据收支分类科目对应新项目中</a:t>
            </a:r>
            <a:r>
              <a:rPr lang="en-US" altLang="zh-CN" sz="1800" dirty="0">
                <a:solidFill>
                  <a:srgbClr val="000000"/>
                </a:solidFill>
                <a:latin typeface="仿宋" panose="02010609060101010101" pitchFamily="49" charset="-122"/>
                <a:ea typeface="仿宋" panose="02010609060101010101" pitchFamily="49" charset="-122"/>
              </a:rPr>
              <a:t>106020122</a:t>
            </a:r>
            <a:r>
              <a:rPr lang="zh-CN" altLang="zh-CN" sz="1800" dirty="0">
                <a:solidFill>
                  <a:srgbClr val="000000"/>
                </a:solidFill>
                <a:latin typeface="仿宋" panose="02010609060101010101" pitchFamily="49" charset="-122"/>
                <a:ea typeface="仿宋" panose="02010609060101010101" pitchFamily="49" charset="-122"/>
              </a:rPr>
              <a:t>—境外企业利润收入，管理方式：国库 ，分成标志：不分成，这时就可以把这个新项目作为老项目的对应关系</a:t>
            </a:r>
            <a:r>
              <a:rPr lang="zh-CN" altLang="zh-CN" sz="1800" dirty="0">
                <a:solidFill>
                  <a:srgbClr val="000000"/>
                </a:solidFill>
                <a:latin typeface="仿宋" panose="02010609060101010101" pitchFamily="49" charset="-122"/>
                <a:ea typeface="仿宋" panose="02010609060101010101" pitchFamily="49" charset="-122"/>
              </a:rPr>
              <a:t>。</a:t>
            </a:r>
            <a:endParaRPr lang="zh-CN" altLang="zh-CN" sz="1800" dirty="0">
              <a:solidFill>
                <a:srgbClr val="000000"/>
              </a:solidFill>
              <a:latin typeface="仿宋" panose="02010609060101010101" pitchFamily="49" charset="-122"/>
              <a:ea typeface="仿宋" panose="02010609060101010101" pitchFamily="49" charset="-122"/>
            </a:endParaRPr>
          </a:p>
          <a:p>
            <a:pPr algn="just" eaLnBrk="1" hangingPunct="1"/>
            <a:endParaRPr lang="zh-CN" altLang="en-US" sz="1800" dirty="0">
              <a:solidFill>
                <a:srgbClr val="000000"/>
              </a:solidFill>
              <a:latin typeface="仿宋" panose="02010609060101010101" pitchFamily="49" charset="-122"/>
              <a:ea typeface="仿宋" panose="02010609060101010101" pitchFamily="49" charset="-122"/>
            </a:endParaRPr>
          </a:p>
        </p:txBody>
      </p:sp>
    </p:spTree>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3.7</a:t>
            </a:r>
            <a:r>
              <a:rPr lang="zh-CN" altLang="en-US" sz="3600" spc="600">
                <a:latin typeface="微软雅黑" panose="020B0503020204020204" pitchFamily="34" charset="-122"/>
                <a:ea typeface="微软雅黑" panose="020B0503020204020204" pitchFamily="34" charset="-122"/>
              </a:rPr>
              <a:t>新老项目核对方法</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4" name="矩形 3"/>
          <p:cNvSpPr/>
          <p:nvPr/>
        </p:nvSpPr>
        <p:spPr>
          <a:xfrm>
            <a:off x="2098861" y="1211585"/>
            <a:ext cx="7992690" cy="2537577"/>
          </a:xfrm>
          <a:prstGeom prst="rect">
            <a:avLst/>
          </a:prstGeom>
          <a:solidFill>
            <a:srgbClr val="2D2D8A">
              <a:lumMod val="20000"/>
              <a:lumOff val="80000"/>
            </a:srgbClr>
          </a:solidFill>
          <a:ln w="25400" cap="flat" cmpd="sng" algn="ctr">
            <a:solidFill>
              <a:srgbClr val="000000">
                <a:lumMod val="20000"/>
                <a:lumOff val="8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矩形 4"/>
          <p:cNvSpPr/>
          <p:nvPr/>
        </p:nvSpPr>
        <p:spPr>
          <a:xfrm>
            <a:off x="2098861" y="3933829"/>
            <a:ext cx="7992690" cy="2366972"/>
          </a:xfrm>
          <a:prstGeom prst="rect">
            <a:avLst/>
          </a:prstGeom>
          <a:solidFill>
            <a:srgbClr val="FFFFFF">
              <a:lumMod val="20000"/>
              <a:lumOff val="80000"/>
            </a:srgbClr>
          </a:solidFill>
          <a:ln w="25400" cap="flat" cmpd="sng" algn="ctr">
            <a:solidFill>
              <a:srgbClr val="000000">
                <a:lumMod val="20000"/>
                <a:lumOff val="8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6" name="TextBox 2"/>
          <p:cNvSpPr txBox="1"/>
          <p:nvPr/>
        </p:nvSpPr>
        <p:spPr>
          <a:xfrm>
            <a:off x="2386695" y="1575874"/>
            <a:ext cx="7200800" cy="1938020"/>
          </a:xfrm>
          <a:prstGeom prst="rect">
            <a:avLst/>
          </a:prstGeom>
          <a:noFill/>
        </p:spPr>
        <p:txBody>
          <a:bodyPr wrap="square" rtlCol="0">
            <a:spAutoFit/>
          </a:bodyPr>
          <a:lstStyle/>
          <a:p>
            <a:pPr algn="just" eaLnBrk="1" hangingPunct="1"/>
            <a:r>
              <a:rPr lang="en-US" altLang="zh-CN" sz="2000" dirty="0">
                <a:solidFill>
                  <a:srgbClr val="000000"/>
                </a:solidFill>
                <a:ea typeface="微软雅黑" panose="020B0503020204020204" pitchFamily="34" charset="-122"/>
              </a:rPr>
              <a:t>        2</a:t>
            </a:r>
            <a:r>
              <a:rPr lang="zh-CN" altLang="en-US" sz="2000" dirty="0">
                <a:solidFill>
                  <a:srgbClr val="000000"/>
                </a:solidFill>
                <a:ea typeface="微软雅黑" panose="020B0503020204020204" pitchFamily="34" charset="-122"/>
              </a:rPr>
              <a:t>、针对老项目中大量预算科目（收支分类科目）是</a:t>
            </a:r>
            <a:r>
              <a:rPr lang="en-US" altLang="zh-CN" sz="2000" dirty="0">
                <a:solidFill>
                  <a:srgbClr val="000000"/>
                </a:solidFill>
                <a:ea typeface="微软雅黑" panose="020B0503020204020204" pitchFamily="34" charset="-122"/>
              </a:rPr>
              <a:t>——</a:t>
            </a:r>
            <a:r>
              <a:rPr lang="zh-CN" altLang="en-US" sz="2000" dirty="0">
                <a:solidFill>
                  <a:srgbClr val="000000"/>
                </a:solidFill>
                <a:ea typeface="微软雅黑" panose="020B0503020204020204" pitchFamily="34" charset="-122"/>
              </a:rPr>
              <a:t>其他缴入国库（专户）的非税收入，需要根据项目的实际使用情况和挂接的单位判断属于哪个类别的其他非税收入，是不是当时收支分类科目对应不够细，</a:t>
            </a:r>
            <a:r>
              <a:rPr lang="zh-CN" altLang="en-US" sz="2000" dirty="0">
                <a:solidFill>
                  <a:srgbClr val="000000"/>
                </a:solidFill>
                <a:ea typeface="微软雅黑" panose="020B0503020204020204" pitchFamily="34" charset="-122"/>
              </a:rPr>
              <a:t>然后根据老项目名称和</a:t>
            </a:r>
            <a:r>
              <a:rPr lang="en-US" altLang="zh-CN" sz="2000" dirty="0">
                <a:solidFill>
                  <a:srgbClr val="000000"/>
                </a:solidFill>
                <a:ea typeface="微软雅黑" panose="020B0503020204020204" pitchFamily="34" charset="-122"/>
              </a:rPr>
              <a:t>2019</a:t>
            </a:r>
            <a:r>
              <a:rPr lang="zh-CN" altLang="en-US" sz="2000" dirty="0">
                <a:solidFill>
                  <a:srgbClr val="000000"/>
                </a:solidFill>
                <a:ea typeface="微软雅黑" panose="020B0503020204020204" pitchFamily="34" charset="-122"/>
              </a:rPr>
              <a:t>年收支分类科目到新项目库中找到可以对应使用的新项目，记录新老项目对应关系。</a:t>
            </a:r>
            <a:endParaRPr lang="zh-CN" altLang="zh-CN" sz="2000" dirty="0">
              <a:solidFill>
                <a:srgbClr val="000000"/>
              </a:solidFill>
              <a:ea typeface="微软雅黑" panose="020B0503020204020204" pitchFamily="34" charset="-122"/>
            </a:endParaRPr>
          </a:p>
        </p:txBody>
      </p:sp>
      <p:sp>
        <p:nvSpPr>
          <p:cNvPr id="7" name="TextBox 4"/>
          <p:cNvSpPr txBox="1"/>
          <p:nvPr/>
        </p:nvSpPr>
        <p:spPr>
          <a:xfrm>
            <a:off x="2386696" y="4096154"/>
            <a:ext cx="7200800" cy="1753235"/>
          </a:xfrm>
          <a:prstGeom prst="rect">
            <a:avLst/>
          </a:prstGeom>
          <a:noFill/>
        </p:spPr>
        <p:txBody>
          <a:bodyPr wrap="square" rtlCol="0">
            <a:spAutoFit/>
          </a:bodyPr>
          <a:lstStyle/>
          <a:p>
            <a:pPr algn="just" eaLnBrk="1" hangingPunct="1"/>
            <a:r>
              <a:rPr lang="zh-CN" altLang="en-US" sz="1800" dirty="0">
                <a:solidFill>
                  <a:srgbClr val="000000"/>
                </a:solidFill>
                <a:latin typeface="仿宋" panose="02010609060101010101" pitchFamily="49" charset="-122"/>
                <a:ea typeface="仿宋" panose="02010609060101010101" pitchFamily="49" charset="-122"/>
              </a:rPr>
              <a:t>    例：</a:t>
            </a:r>
            <a:r>
              <a:rPr lang="en-US" altLang="zh-CN" sz="1800" dirty="0">
                <a:solidFill>
                  <a:srgbClr val="000000"/>
                </a:solidFill>
                <a:latin typeface="仿宋" panose="02010609060101010101" pitchFamily="49" charset="-122"/>
                <a:ea typeface="仿宋" panose="02010609060101010101" pitchFamily="49" charset="-122"/>
              </a:rPr>
              <a:t>99818</a:t>
            </a:r>
            <a:r>
              <a:rPr lang="zh-CN" altLang="en-US" sz="1800" dirty="0">
                <a:solidFill>
                  <a:srgbClr val="000000"/>
                </a:solidFill>
                <a:latin typeface="仿宋" panose="02010609060101010101" pitchFamily="49" charset="-122"/>
                <a:ea typeface="仿宋" panose="02010609060101010101" pitchFamily="49" charset="-122"/>
              </a:rPr>
              <a:t>安庆市公共资源交易监督管理局</a:t>
            </a:r>
            <a:r>
              <a:rPr lang="en-US" altLang="zh-CN" sz="1800" dirty="0">
                <a:solidFill>
                  <a:srgbClr val="000000"/>
                </a:solidFill>
                <a:latin typeface="仿宋" panose="02010609060101010101" pitchFamily="49" charset="-122"/>
                <a:ea typeface="仿宋" panose="02010609060101010101" pitchFamily="49" charset="-122"/>
              </a:rPr>
              <a:t>—998608</a:t>
            </a:r>
            <a:r>
              <a:rPr lang="zh-CN" altLang="en-US" sz="1800" dirty="0">
                <a:solidFill>
                  <a:srgbClr val="000000"/>
                </a:solidFill>
                <a:latin typeface="仿宋" panose="02010609060101010101" pitchFamily="49" charset="-122"/>
                <a:ea typeface="仿宋" panose="02010609060101010101" pitchFamily="49" charset="-122"/>
              </a:rPr>
              <a:t>罚没收入，对应科目</a:t>
            </a:r>
            <a:r>
              <a:rPr lang="en-US" altLang="zh-CN" sz="1800" dirty="0">
                <a:solidFill>
                  <a:srgbClr val="000000"/>
                </a:solidFill>
                <a:latin typeface="仿宋" panose="02010609060101010101" pitchFamily="49" charset="-122"/>
                <a:ea typeface="仿宋" panose="02010609060101010101" pitchFamily="49" charset="-122"/>
              </a:rPr>
              <a:t>—103050199</a:t>
            </a:r>
            <a:r>
              <a:rPr lang="zh-CN" altLang="en-US" sz="1800" dirty="0">
                <a:solidFill>
                  <a:srgbClr val="000000"/>
                </a:solidFill>
                <a:latin typeface="仿宋" panose="02010609060101010101" pitchFamily="49" charset="-122"/>
                <a:ea typeface="仿宋" panose="02010609060101010101" pitchFamily="49" charset="-122"/>
              </a:rPr>
              <a:t>其他一般罚没收入。</a:t>
            </a:r>
            <a:endParaRPr lang="zh-CN" altLang="en-US" sz="1800" dirty="0">
              <a:solidFill>
                <a:srgbClr val="000000"/>
              </a:solidFill>
              <a:latin typeface="仿宋" panose="02010609060101010101" pitchFamily="49" charset="-122"/>
              <a:ea typeface="仿宋" panose="02010609060101010101" pitchFamily="49" charset="-122"/>
            </a:endParaRPr>
          </a:p>
          <a:p>
            <a:pPr algn="just" eaLnBrk="1" hangingPunct="1"/>
            <a:r>
              <a:rPr lang="zh-CN" altLang="en-US" sz="1800" dirty="0">
                <a:solidFill>
                  <a:srgbClr val="000000"/>
                </a:solidFill>
                <a:latin typeface="仿宋" panose="02010609060101010101" pitchFamily="49" charset="-122"/>
                <a:ea typeface="仿宋" panose="02010609060101010101" pitchFamily="49" charset="-122"/>
              </a:rPr>
              <a:t>    根据科目对应</a:t>
            </a:r>
            <a:r>
              <a:rPr lang="en-US" altLang="zh-CN" sz="1800" dirty="0">
                <a:solidFill>
                  <a:srgbClr val="000000"/>
                </a:solidFill>
                <a:latin typeface="仿宋" panose="02010609060101010101" pitchFamily="49" charset="-122"/>
                <a:ea typeface="仿宋" panose="02010609060101010101" pitchFamily="49" charset="-122"/>
              </a:rPr>
              <a:t>1050199—</a:t>
            </a:r>
            <a:r>
              <a:rPr lang="zh-CN" altLang="en-US" sz="1800" dirty="0">
                <a:solidFill>
                  <a:srgbClr val="000000"/>
                </a:solidFill>
                <a:latin typeface="仿宋" panose="02010609060101010101" pitchFamily="49" charset="-122"/>
                <a:ea typeface="仿宋" panose="02010609060101010101" pitchFamily="49" charset="-122"/>
              </a:rPr>
              <a:t>其他一般罚没收入下的项目，目前，其他一般罚没收入下无对应监督管理局的罚没收入，需确认是归并到其他一般罚没收入，根据收费文件</a:t>
            </a:r>
            <a:r>
              <a:rPr lang="zh-CN" altLang="en-US" sz="1800" dirty="0">
                <a:solidFill>
                  <a:srgbClr val="000000"/>
                </a:solidFill>
                <a:latin typeface="仿宋" panose="02010609060101010101" pitchFamily="49" charset="-122"/>
                <a:ea typeface="仿宋" panose="02010609060101010101" pitchFamily="49" charset="-122"/>
              </a:rPr>
              <a:t>或新增对应部门使用的罚没收入。</a:t>
            </a:r>
            <a:endParaRPr lang="zh-CN" altLang="en-US" sz="1800" dirty="0">
              <a:solidFill>
                <a:srgbClr val="000000"/>
              </a:solidFill>
              <a:latin typeface="仿宋" panose="02010609060101010101" pitchFamily="49" charset="-122"/>
              <a:ea typeface="仿宋" panose="02010609060101010101" pitchFamily="49" charset="-122"/>
            </a:endParaRPr>
          </a:p>
          <a:p>
            <a:pPr algn="just" eaLnBrk="1" hangingPunct="1"/>
            <a:endParaRPr lang="zh-CN" altLang="en-US" sz="1800" dirty="0">
              <a:solidFill>
                <a:srgbClr val="000000"/>
              </a:solidFill>
              <a:ea typeface="微软雅黑" panose="020B0503020204020204" pitchFamily="34" charset="-122"/>
            </a:endParaRPr>
          </a:p>
        </p:txBody>
      </p:sp>
    </p:spTree>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3.8</a:t>
            </a:r>
            <a:r>
              <a:rPr lang="zh-CN" altLang="en-US" sz="3600" spc="600">
                <a:latin typeface="微软雅黑" panose="020B0503020204020204" pitchFamily="34" charset="-122"/>
                <a:ea typeface="微软雅黑" panose="020B0503020204020204" pitchFamily="34" charset="-122"/>
              </a:rPr>
              <a:t>新老项目核对方法</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4" name="矩形 3"/>
          <p:cNvSpPr/>
          <p:nvPr/>
        </p:nvSpPr>
        <p:spPr>
          <a:xfrm>
            <a:off x="1918916" y="1283590"/>
            <a:ext cx="7992690" cy="2537577"/>
          </a:xfrm>
          <a:prstGeom prst="rect">
            <a:avLst/>
          </a:prstGeom>
          <a:solidFill>
            <a:srgbClr val="808080">
              <a:lumMod val="20000"/>
              <a:lumOff val="80000"/>
            </a:srgbClr>
          </a:solidFill>
          <a:ln w="25400" cap="flat" cmpd="sng" algn="ctr">
            <a:solidFill>
              <a:srgbClr val="000000">
                <a:lumMod val="20000"/>
                <a:lumOff val="8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5" name="矩形 4"/>
          <p:cNvSpPr/>
          <p:nvPr/>
        </p:nvSpPr>
        <p:spPr>
          <a:xfrm>
            <a:off x="1918916" y="4005834"/>
            <a:ext cx="7992690" cy="2366972"/>
          </a:xfrm>
          <a:prstGeom prst="rect">
            <a:avLst/>
          </a:prstGeom>
          <a:solidFill>
            <a:srgbClr val="FFFFFF">
              <a:lumMod val="20000"/>
              <a:lumOff val="80000"/>
            </a:srgbClr>
          </a:solidFill>
          <a:ln w="25400" cap="flat" cmpd="sng" algn="ctr">
            <a:solidFill>
              <a:srgbClr val="000000">
                <a:lumMod val="20000"/>
                <a:lumOff val="8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6" name="TextBox 2"/>
          <p:cNvSpPr txBox="1"/>
          <p:nvPr/>
        </p:nvSpPr>
        <p:spPr>
          <a:xfrm>
            <a:off x="2206750" y="1647879"/>
            <a:ext cx="7200800" cy="2245360"/>
          </a:xfrm>
          <a:prstGeom prst="rect">
            <a:avLst/>
          </a:prstGeom>
          <a:noFill/>
        </p:spPr>
        <p:txBody>
          <a:bodyPr wrap="square" rtlCol="0">
            <a:spAutoFit/>
          </a:bodyPr>
          <a:lstStyle/>
          <a:p>
            <a:pPr algn="just" eaLnBrk="1" hangingPunct="1"/>
            <a:r>
              <a:rPr lang="en-US" altLang="zh-CN" sz="2000" dirty="0">
                <a:solidFill>
                  <a:srgbClr val="000000"/>
                </a:solidFill>
                <a:ea typeface="微软雅黑" panose="020B0503020204020204" pitchFamily="34" charset="-122"/>
              </a:rPr>
              <a:t>        3</a:t>
            </a:r>
            <a:r>
              <a:rPr lang="zh-CN" altLang="en-US" sz="2000" dirty="0">
                <a:solidFill>
                  <a:srgbClr val="000000"/>
                </a:solidFill>
                <a:ea typeface="微软雅黑" panose="020B0503020204020204" pitchFamily="34" charset="-122"/>
              </a:rPr>
              <a:t>、对于无法找到对应新项目的老项目，首先需要判断老项目挂接的收支分类科目是否过期，若过期，跟单位确认项目是否还使用，再根据联合安徽省财政厅发布的收费文件确认是否要在全省统一</a:t>
            </a:r>
            <a:r>
              <a:rPr lang="zh-CN" altLang="en-US" sz="2000" dirty="0">
                <a:solidFill>
                  <a:srgbClr val="000000"/>
                </a:solidFill>
                <a:ea typeface="微软雅黑" panose="020B0503020204020204" pitchFamily="34" charset="-122"/>
              </a:rPr>
              <a:t>项目库中添加</a:t>
            </a:r>
            <a:r>
              <a:rPr lang="zh-CN" altLang="en-US" sz="2000" dirty="0">
                <a:solidFill>
                  <a:srgbClr val="000000"/>
                </a:solidFill>
                <a:ea typeface="微软雅黑" panose="020B0503020204020204" pitchFamily="34" charset="-122"/>
              </a:rPr>
              <a:t>。</a:t>
            </a:r>
            <a:endParaRPr lang="zh-CN" altLang="en-US" sz="2000" dirty="0">
              <a:solidFill>
                <a:srgbClr val="000000"/>
              </a:solidFill>
              <a:ea typeface="微软雅黑" panose="020B0503020204020204" pitchFamily="34" charset="-122"/>
            </a:endParaRPr>
          </a:p>
          <a:p>
            <a:pPr algn="just" eaLnBrk="1" hangingPunct="1"/>
            <a:r>
              <a:rPr lang="zh-CN" altLang="en-US" sz="2000" dirty="0">
                <a:solidFill>
                  <a:srgbClr val="000000"/>
                </a:solidFill>
                <a:ea typeface="微软雅黑" panose="020B0503020204020204" pitchFamily="34" charset="-122"/>
              </a:rPr>
              <a:t>        如果是行政事业性收费，需要对应收费目录清单中的目录项，判断是否需要在全省统一项目库中添加新项目，或使用全省统一项目库中的现有项目。</a:t>
            </a:r>
            <a:endParaRPr lang="zh-CN" altLang="zh-CN" sz="2000" dirty="0">
              <a:solidFill>
                <a:srgbClr val="000000"/>
              </a:solidFill>
              <a:ea typeface="微软雅黑" panose="020B0503020204020204" pitchFamily="34" charset="-122"/>
            </a:endParaRPr>
          </a:p>
        </p:txBody>
      </p:sp>
      <p:sp>
        <p:nvSpPr>
          <p:cNvPr id="7" name="TextBox 4"/>
          <p:cNvSpPr txBox="1"/>
          <p:nvPr/>
        </p:nvSpPr>
        <p:spPr>
          <a:xfrm>
            <a:off x="2206751" y="4168159"/>
            <a:ext cx="7200800" cy="2030095"/>
          </a:xfrm>
          <a:prstGeom prst="rect">
            <a:avLst/>
          </a:prstGeom>
          <a:noFill/>
        </p:spPr>
        <p:txBody>
          <a:bodyPr wrap="square" rtlCol="0">
            <a:spAutoFit/>
          </a:bodyPr>
          <a:lstStyle/>
          <a:p>
            <a:pPr algn="just" eaLnBrk="1" hangingPunct="1"/>
            <a:r>
              <a:rPr lang="zh-CN" altLang="en-US" sz="1800" dirty="0">
                <a:solidFill>
                  <a:srgbClr val="000000"/>
                </a:solidFill>
                <a:latin typeface="仿宋" panose="02010609060101010101" pitchFamily="49" charset="-122"/>
                <a:ea typeface="仿宋" panose="02010609060101010101" pitchFamily="49" charset="-122"/>
              </a:rPr>
              <a:t>    例：</a:t>
            </a:r>
            <a:r>
              <a:rPr lang="en-US" altLang="zh-CN" sz="1800" dirty="0">
                <a:solidFill>
                  <a:srgbClr val="000000"/>
                </a:solidFill>
                <a:latin typeface="仿宋" panose="02010609060101010101" pitchFamily="49" charset="-122"/>
                <a:ea typeface="仿宋" panose="02010609060101010101" pitchFamily="49" charset="-122"/>
              </a:rPr>
              <a:t>065021301</a:t>
            </a:r>
            <a:r>
              <a:rPr lang="zh-CN" altLang="en-US" sz="1800" dirty="0">
                <a:solidFill>
                  <a:srgbClr val="000000"/>
                </a:solidFill>
                <a:latin typeface="仿宋" panose="02010609060101010101" pitchFamily="49" charset="-122"/>
                <a:ea typeface="仿宋" panose="02010609060101010101" pitchFamily="49" charset="-122"/>
              </a:rPr>
              <a:t>马鞍山市交警支队本级</a:t>
            </a:r>
            <a:r>
              <a:rPr lang="en-US" altLang="zh-CN" sz="1800" dirty="0">
                <a:solidFill>
                  <a:srgbClr val="000000"/>
                </a:solidFill>
                <a:latin typeface="仿宋" panose="02010609060101010101" pitchFamily="49" charset="-122"/>
                <a:ea typeface="仿宋" panose="02010609060101010101" pitchFamily="49" charset="-122"/>
              </a:rPr>
              <a:t>—065182</a:t>
            </a:r>
            <a:r>
              <a:rPr lang="zh-CN" altLang="en-US" sz="1800" dirty="0">
                <a:solidFill>
                  <a:srgbClr val="000000"/>
                </a:solidFill>
                <a:latin typeface="仿宋" panose="02010609060101010101" pitchFamily="49" charset="-122"/>
                <a:ea typeface="仿宋" panose="02010609060101010101" pitchFamily="49" charset="-122"/>
              </a:rPr>
              <a:t>临时机动车驾驶许可，对应科目</a:t>
            </a:r>
            <a:r>
              <a:rPr lang="en-US" altLang="zh-CN" sz="1800" dirty="0">
                <a:solidFill>
                  <a:srgbClr val="000000"/>
                </a:solidFill>
                <a:latin typeface="仿宋" panose="02010609060101010101" pitchFamily="49" charset="-122"/>
                <a:ea typeface="仿宋" panose="02010609060101010101" pitchFamily="49" charset="-122"/>
              </a:rPr>
              <a:t>103040150-</a:t>
            </a:r>
            <a:r>
              <a:rPr lang="zh-CN" altLang="en-US" sz="1800" dirty="0">
                <a:solidFill>
                  <a:srgbClr val="000000"/>
                </a:solidFill>
                <a:latin typeface="仿宋" panose="02010609060101010101" pitchFamily="49" charset="-122"/>
                <a:ea typeface="仿宋" panose="02010609060101010101" pitchFamily="49" charset="-122"/>
              </a:rPr>
              <a:t>其他缴入国库的公安行政事业性收费，管理方式：国库 ，分成标志：不分成</a:t>
            </a:r>
            <a:endParaRPr lang="zh-CN" altLang="en-US" sz="1800" dirty="0">
              <a:solidFill>
                <a:srgbClr val="000000"/>
              </a:solidFill>
              <a:latin typeface="仿宋" panose="02010609060101010101" pitchFamily="49" charset="-122"/>
              <a:ea typeface="仿宋" panose="02010609060101010101" pitchFamily="49" charset="-122"/>
            </a:endParaRPr>
          </a:p>
          <a:p>
            <a:pPr algn="just" eaLnBrk="1" hangingPunct="1"/>
            <a:r>
              <a:rPr lang="zh-CN" altLang="en-US" sz="1800" dirty="0">
                <a:solidFill>
                  <a:srgbClr val="000000"/>
                </a:solidFill>
                <a:latin typeface="仿宋" panose="02010609060101010101" pitchFamily="49" charset="-122"/>
                <a:ea typeface="仿宋" panose="02010609060101010101" pitchFamily="49" charset="-122"/>
              </a:rPr>
              <a:t>    根据收费目录清单找到：公安</a:t>
            </a:r>
            <a:r>
              <a:rPr lang="en-US" altLang="zh-CN" sz="1800" dirty="0">
                <a:solidFill>
                  <a:srgbClr val="000000"/>
                </a:solidFill>
                <a:latin typeface="仿宋" panose="02010609060101010101" pitchFamily="49" charset="-122"/>
                <a:ea typeface="仿宋" panose="02010609060101010101" pitchFamily="49" charset="-122"/>
              </a:rPr>
              <a:t>—</a:t>
            </a:r>
            <a:r>
              <a:rPr lang="zh-CN" altLang="en-US" sz="1800" dirty="0">
                <a:solidFill>
                  <a:srgbClr val="000000"/>
                </a:solidFill>
                <a:latin typeface="仿宋" panose="02010609060101010101" pitchFamily="49" charset="-122"/>
                <a:ea typeface="仿宋" panose="02010609060101010101" pitchFamily="49" charset="-122"/>
              </a:rPr>
              <a:t>临时机动车驾驶许可工本费，再根据顺序找到对应新项目</a:t>
            </a:r>
            <a:r>
              <a:rPr lang="en-US" altLang="zh-CN" sz="1800" dirty="0">
                <a:solidFill>
                  <a:srgbClr val="000000"/>
                </a:solidFill>
                <a:latin typeface="仿宋" panose="02010609060101010101" pitchFamily="49" charset="-122"/>
                <a:ea typeface="仿宋" panose="02010609060101010101" pitchFamily="49" charset="-122"/>
              </a:rPr>
              <a:t>104090702—</a:t>
            </a:r>
            <a:r>
              <a:rPr lang="zh-CN" altLang="en-US" sz="1800" dirty="0">
                <a:solidFill>
                  <a:srgbClr val="000000"/>
                </a:solidFill>
                <a:latin typeface="仿宋" panose="02010609060101010101" pitchFamily="49" charset="-122"/>
                <a:ea typeface="仿宋" panose="02010609060101010101" pitchFamily="49" charset="-122"/>
              </a:rPr>
              <a:t>临时机动车驾驶许可工本费，核对管理方式和分成标志是否与老项目一致</a:t>
            </a:r>
            <a:r>
              <a:rPr lang="zh-CN" altLang="en-US" sz="1800" dirty="0">
                <a:solidFill>
                  <a:srgbClr val="000000"/>
                </a:solidFill>
                <a:latin typeface="仿宋" panose="02010609060101010101" pitchFamily="49" charset="-122"/>
                <a:ea typeface="仿宋" panose="02010609060101010101" pitchFamily="49" charset="-122"/>
              </a:rPr>
              <a:t>。</a:t>
            </a:r>
            <a:endParaRPr lang="zh-CN" altLang="en-US" sz="1800" dirty="0">
              <a:solidFill>
                <a:srgbClr val="000000"/>
              </a:solidFill>
              <a:latin typeface="仿宋" panose="02010609060101010101" pitchFamily="49" charset="-122"/>
              <a:ea typeface="仿宋" panose="02010609060101010101" pitchFamily="49" charset="-122"/>
            </a:endParaRPr>
          </a:p>
          <a:p>
            <a:pPr algn="just" eaLnBrk="1" hangingPunct="1"/>
            <a:endParaRPr lang="zh-CN" altLang="en-US" sz="1800" dirty="0">
              <a:solidFill>
                <a:srgbClr val="000000"/>
              </a:solidFill>
              <a:ea typeface="微软雅黑" panose="020B0503020204020204" pitchFamily="34" charset="-122"/>
            </a:endParaRPr>
          </a:p>
        </p:txBody>
      </p:sp>
    </p:spTree>
  </p:cSld>
  <p:clrMapOvr>
    <a:masterClrMapping/>
  </p:clrMapOvr>
  <p:transition>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3.9</a:t>
            </a:r>
            <a:r>
              <a:rPr lang="zh-CN" altLang="en-US" sz="3600" spc="600">
                <a:latin typeface="微软雅黑" panose="020B0503020204020204" pitchFamily="34" charset="-122"/>
                <a:ea typeface="微软雅黑" panose="020B0503020204020204" pitchFamily="34" charset="-122"/>
              </a:rPr>
              <a:t>新老项目核对方法</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8" name="矩形 7"/>
          <p:cNvSpPr/>
          <p:nvPr/>
        </p:nvSpPr>
        <p:spPr>
          <a:xfrm>
            <a:off x="1990921" y="1083963"/>
            <a:ext cx="7920550" cy="940353"/>
          </a:xfrm>
          <a:prstGeom prst="rect">
            <a:avLst/>
          </a:prstGeom>
          <a:solidFill>
            <a:srgbClr val="808080">
              <a:lumMod val="20000"/>
              <a:lumOff val="80000"/>
            </a:srgbClr>
          </a:solidFill>
          <a:ln w="25400" cap="flat" cmpd="sng" algn="ctr">
            <a:solidFill>
              <a:srgbClr val="000000">
                <a:lumMod val="20000"/>
                <a:lumOff val="8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11" name="TextBox 2"/>
          <p:cNvSpPr txBox="1"/>
          <p:nvPr/>
        </p:nvSpPr>
        <p:spPr>
          <a:xfrm>
            <a:off x="2010153" y="1298674"/>
            <a:ext cx="7200800" cy="400110"/>
          </a:xfrm>
          <a:prstGeom prst="rect">
            <a:avLst/>
          </a:prstGeom>
          <a:noFill/>
        </p:spPr>
        <p:txBody>
          <a:bodyPr wrap="square" rtlCol="0">
            <a:spAutoFit/>
          </a:bodyPr>
          <a:lstStyle/>
          <a:p>
            <a:pPr algn="just" eaLnBrk="1" hangingPunct="1"/>
            <a:r>
              <a:rPr lang="en-US" altLang="zh-CN" sz="2000" dirty="0">
                <a:solidFill>
                  <a:srgbClr val="000000"/>
                </a:solidFill>
                <a:ea typeface="微软雅黑" panose="020B0503020204020204" pitchFamily="34" charset="-122"/>
              </a:rPr>
              <a:t>        4</a:t>
            </a:r>
            <a:r>
              <a:rPr lang="zh-CN" altLang="en-US" sz="2000" dirty="0">
                <a:solidFill>
                  <a:srgbClr val="000000"/>
                </a:solidFill>
                <a:ea typeface="微软雅黑" panose="020B0503020204020204" pitchFamily="34" charset="-122"/>
              </a:rPr>
              <a:t>、</a:t>
            </a:r>
            <a:r>
              <a:rPr lang="zh-CN" altLang="zh-CN" sz="2000" dirty="0">
                <a:solidFill>
                  <a:srgbClr val="000000"/>
                </a:solidFill>
                <a:ea typeface="微软雅黑" panose="020B0503020204020204" pitchFamily="34" charset="-122"/>
              </a:rPr>
              <a:t>整理单位新老项目对应关系如下图：</a:t>
            </a:r>
            <a:endParaRPr lang="zh-CN" altLang="zh-CN" sz="2000" dirty="0">
              <a:solidFill>
                <a:srgbClr val="000000"/>
              </a:solidFill>
              <a:ea typeface="微软雅黑" panose="020B0503020204020204" pitchFamily="34" charset="-122"/>
            </a:endParaRPr>
          </a:p>
        </p:txBody>
      </p:sp>
      <p:sp>
        <p:nvSpPr>
          <p:cNvPr id="4" name="文本框 3"/>
          <p:cNvSpPr txBox="1"/>
          <p:nvPr/>
        </p:nvSpPr>
        <p:spPr>
          <a:xfrm>
            <a:off x="1860550" y="6162675"/>
            <a:ext cx="8349615" cy="491490"/>
          </a:xfrm>
          <a:prstGeom prst="rect">
            <a:avLst/>
          </a:prstGeom>
          <a:noFill/>
        </p:spPr>
        <p:txBody>
          <a:bodyPr wrap="square" rtlCol="0">
            <a:spAutoFit/>
          </a:bodyPr>
          <a:p>
            <a:pPr>
              <a:lnSpc>
                <a:spcPct val="130000"/>
              </a:lnSpc>
            </a:pPr>
            <a:r>
              <a:rPr lang="zh-CN" altLang="en-US" sz="2000" b="1" dirty="0" smtClean="0">
                <a:solidFill>
                  <a:srgbClr val="FF0000"/>
                </a:solidFill>
                <a:latin typeface="Arial" panose="020B0604020202020204" pitchFamily="34" charset="0"/>
                <a:ea typeface="微软雅黑" panose="020B0503020204020204" pitchFamily="34" charset="-122"/>
              </a:rPr>
              <a:t>注意：老项目对应的新项目在全省统一项目库中一定是最末级的项目</a:t>
            </a:r>
            <a:r>
              <a:rPr lang="en-US" altLang="zh-CN" sz="2000" b="1" dirty="0" smtClean="0">
                <a:solidFill>
                  <a:srgbClr val="FF0000"/>
                </a:solidFill>
                <a:latin typeface="Arial" panose="020B0604020202020204" pitchFamily="34" charset="0"/>
                <a:ea typeface="微软雅黑" panose="020B0503020204020204" pitchFamily="34" charset="-122"/>
              </a:rPr>
              <a:t>!!!</a:t>
            </a:r>
            <a:endParaRPr lang="en-US" altLang="zh-CN" sz="2000" b="1" dirty="0" smtClean="0">
              <a:solidFill>
                <a:srgbClr val="FF0000"/>
              </a:solidFill>
              <a:latin typeface="Arial" panose="020B0604020202020204" pitchFamily="34" charset="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188595" y="2024380"/>
            <a:ext cx="11524615" cy="4215130"/>
          </a:xfrm>
          <a:prstGeom prst="rect">
            <a:avLst/>
          </a:prstGeom>
        </p:spPr>
      </p:pic>
    </p:spTree>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44461"/>
            <a:ext cx="10954441" cy="865158"/>
          </a:xfrm>
        </p:spPr>
        <p:txBody>
          <a:bodyPr>
            <a:normAutofit/>
          </a:bodyPr>
          <a:lstStyle/>
          <a:p>
            <a:r>
              <a:rPr lang="zh-CN" altLang="en-US" sz="4000" dirty="0">
                <a:latin typeface="微软雅黑" panose="020B0503020204020204" pitchFamily="34" charset="-122"/>
                <a:ea typeface="微软雅黑" panose="020B0503020204020204" pitchFamily="34" charset="-122"/>
              </a:rPr>
              <a:t>目   录</a:t>
            </a:r>
            <a:endParaRPr lang="zh-CN" altLang="en-US" sz="40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84693"/>
            <a:ext cx="184731" cy="56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latin typeface="微软雅黑" panose="020B0503020204020204" pitchFamily="34" charset="-122"/>
              <a:ea typeface="微软雅黑" panose="020B0503020204020204" pitchFamily="34" charset="-122"/>
            </a:endParaRPr>
          </a:p>
        </p:txBody>
      </p:sp>
      <p:grpSp>
        <p:nvGrpSpPr>
          <p:cNvPr id="51" name="组合 50"/>
          <p:cNvGrpSpPr/>
          <p:nvPr/>
        </p:nvGrpSpPr>
        <p:grpSpPr>
          <a:xfrm>
            <a:off x="2926986" y="2133596"/>
            <a:ext cx="6192688" cy="648072"/>
            <a:chOff x="1475656" y="1988840"/>
            <a:chExt cx="6192688" cy="648072"/>
          </a:xfrm>
          <a:solidFill>
            <a:srgbClr val="0070C0"/>
          </a:solidFill>
        </p:grpSpPr>
        <p:sp>
          <p:nvSpPr>
            <p:cNvPr id="52" name="圆角矩形 156"/>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lang="en-US" altLang="zh-CN" sz="2800" b="1" kern="0" spc="600">
                  <a:solidFill>
                    <a:srgbClr val="FFFFFF"/>
                  </a:solidFill>
                  <a:latin typeface="微软雅黑" panose="020B0503020204020204" pitchFamily="34" charset="-122"/>
                  <a:ea typeface="微软雅黑" panose="020B0503020204020204" pitchFamily="34" charset="-122"/>
                </a:rPr>
                <a:t> </a:t>
              </a:r>
              <a:r>
                <a:rPr lang="zh-CN" altLang="en-US" sz="2800" b="1" kern="0" spc="600">
                  <a:solidFill>
                    <a:srgbClr val="FFFFFF"/>
                  </a:solidFill>
                  <a:latin typeface="微软雅黑" panose="020B0503020204020204" pitchFamily="34" charset="-122"/>
                  <a:ea typeface="微软雅黑" panose="020B0503020204020204" pitchFamily="34" charset="-122"/>
                </a:rPr>
                <a:t>   新版非税系统介绍</a:t>
              </a:r>
              <a:endPar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3" name="椭圆 52"/>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rPr>
                <a:t>1</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grpSp>
        <p:nvGrpSpPr>
          <p:cNvPr id="54" name="组合 53"/>
          <p:cNvGrpSpPr/>
          <p:nvPr/>
        </p:nvGrpSpPr>
        <p:grpSpPr>
          <a:xfrm>
            <a:off x="2926986" y="2997692"/>
            <a:ext cx="6192688" cy="648072"/>
            <a:chOff x="1475656" y="1988840"/>
            <a:chExt cx="6192688" cy="648072"/>
          </a:xfrm>
          <a:solidFill>
            <a:srgbClr val="0070C0"/>
          </a:solidFill>
        </p:grpSpPr>
        <p:sp>
          <p:nvSpPr>
            <p:cNvPr id="55" name="圆角矩形 159"/>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lang="en-US" altLang="zh-CN" sz="2800" b="1" kern="0" spc="600">
                  <a:solidFill>
                    <a:srgbClr val="FFFFFF"/>
                  </a:solidFill>
                  <a:latin typeface="微软雅黑" panose="020B0503020204020204" pitchFamily="34" charset="-122"/>
                  <a:ea typeface="微软雅黑" panose="020B0503020204020204" pitchFamily="34" charset="-122"/>
                </a:rPr>
                <a:t> </a:t>
              </a:r>
              <a:r>
                <a:rPr lang="zh-CN" altLang="en-US" sz="2800" b="1" kern="0" spc="600">
                  <a:solidFill>
                    <a:srgbClr val="FFFFFF"/>
                  </a:solidFill>
                  <a:latin typeface="微软雅黑" panose="020B0503020204020204" pitchFamily="34" charset="-122"/>
                  <a:ea typeface="微软雅黑" panose="020B0503020204020204" pitchFamily="34" charset="-122"/>
                </a:rPr>
                <a:t>   全省统一项目库介绍</a:t>
              </a:r>
              <a:endPar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6" name="椭圆 55"/>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rPr>
                <a:t>2</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grpSp>
        <p:nvGrpSpPr>
          <p:cNvPr id="57" name="组合 56"/>
          <p:cNvGrpSpPr/>
          <p:nvPr/>
        </p:nvGrpSpPr>
        <p:grpSpPr>
          <a:xfrm>
            <a:off x="2926986" y="3861788"/>
            <a:ext cx="6192688" cy="648072"/>
            <a:chOff x="1475656" y="1988840"/>
            <a:chExt cx="6192688" cy="648072"/>
          </a:xfrm>
          <a:solidFill>
            <a:srgbClr val="0070C0"/>
          </a:solidFill>
        </p:grpSpPr>
        <p:sp>
          <p:nvSpPr>
            <p:cNvPr id="58" name="圆角矩形 162"/>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6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新  新老</a:t>
              </a:r>
              <a:r>
                <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项目核对方法</a:t>
              </a:r>
              <a:endPar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椭圆 58"/>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rPr>
                <a:t>3</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grpSp>
        <p:nvGrpSpPr>
          <p:cNvPr id="60" name="组合 59"/>
          <p:cNvGrpSpPr/>
          <p:nvPr/>
        </p:nvGrpSpPr>
        <p:grpSpPr>
          <a:xfrm>
            <a:off x="2926986" y="4725884"/>
            <a:ext cx="6192688" cy="648072"/>
            <a:chOff x="1475656" y="1988840"/>
            <a:chExt cx="6192688" cy="648072"/>
          </a:xfrm>
          <a:solidFill>
            <a:srgbClr val="0070C0"/>
          </a:solidFill>
        </p:grpSpPr>
        <p:sp>
          <p:nvSpPr>
            <p:cNvPr id="61" name="圆角矩形 162"/>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6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新  上线准备工作</a:t>
              </a:r>
              <a:endPar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椭圆 61"/>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a:ln>
                    <a:noFill/>
                  </a:ln>
                  <a:solidFill>
                    <a:schemeClr val="bg1"/>
                  </a:solidFill>
                  <a:effectLst/>
                  <a:uLnTx/>
                  <a:uFillTx/>
                  <a:latin typeface="Arial" panose="020B0604020202020204"/>
                  <a:ea typeface="宋体" panose="02010600030101010101" pitchFamily="2" charset="-122"/>
                  <a:cs typeface="+mn-cs"/>
                </a:rPr>
                <a:t>4</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spTree>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zh-CN" altLang="en-US" sz="3600" dirty="0">
                <a:latin typeface="微软雅黑" panose="020B0503020204020204" pitchFamily="34" charset="-122"/>
                <a:ea typeface="微软雅黑" panose="020B0503020204020204" pitchFamily="34" charset="-122"/>
              </a:rPr>
              <a:t>目   录</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84693"/>
            <a:ext cx="184731" cy="56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latin typeface="微软雅黑" panose="020B0503020204020204" pitchFamily="34" charset="-122"/>
              <a:ea typeface="微软雅黑" panose="020B0503020204020204" pitchFamily="34" charset="-122"/>
            </a:endParaRPr>
          </a:p>
        </p:txBody>
      </p:sp>
      <p:grpSp>
        <p:nvGrpSpPr>
          <p:cNvPr id="51" name="组合 50"/>
          <p:cNvGrpSpPr/>
          <p:nvPr/>
        </p:nvGrpSpPr>
        <p:grpSpPr>
          <a:xfrm>
            <a:off x="2998862" y="2061591"/>
            <a:ext cx="6192688" cy="648072"/>
            <a:chOff x="1475656" y="1988840"/>
            <a:chExt cx="6192688" cy="648072"/>
          </a:xfrm>
          <a:solidFill>
            <a:srgbClr val="0070C0"/>
          </a:solidFill>
        </p:grpSpPr>
        <p:sp>
          <p:nvSpPr>
            <p:cNvPr id="52" name="圆角矩形 156"/>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lang="en-US" altLang="zh-CN" sz="2800" b="1" kern="0" spc="600">
                  <a:solidFill>
                    <a:srgbClr val="FFFFFF"/>
                  </a:solidFill>
                  <a:latin typeface="微软雅黑" panose="020B0503020204020204" pitchFamily="34" charset="-122"/>
                  <a:ea typeface="微软雅黑" panose="020B0503020204020204" pitchFamily="34" charset="-122"/>
                </a:rPr>
                <a:t> </a:t>
              </a:r>
              <a:r>
                <a:rPr lang="zh-CN" altLang="en-US" sz="2800" b="1" kern="0" spc="600">
                  <a:solidFill>
                    <a:srgbClr val="FFFFFF"/>
                  </a:solidFill>
                  <a:latin typeface="微软雅黑" panose="020B0503020204020204" pitchFamily="34" charset="-122"/>
                  <a:ea typeface="微软雅黑" panose="020B0503020204020204" pitchFamily="34" charset="-122"/>
                </a:rPr>
                <a:t>   新版非税系统介绍</a:t>
              </a:r>
              <a:endPar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3" name="椭圆 52"/>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rPr>
                <a:t>1</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grpSp>
        <p:nvGrpSpPr>
          <p:cNvPr id="54" name="组合 53"/>
          <p:cNvGrpSpPr/>
          <p:nvPr/>
        </p:nvGrpSpPr>
        <p:grpSpPr>
          <a:xfrm>
            <a:off x="2998862" y="2925687"/>
            <a:ext cx="6192688" cy="648072"/>
            <a:chOff x="1475656" y="1988840"/>
            <a:chExt cx="6192688" cy="648072"/>
          </a:xfrm>
          <a:solidFill>
            <a:srgbClr val="0070C0"/>
          </a:solidFill>
        </p:grpSpPr>
        <p:sp>
          <p:nvSpPr>
            <p:cNvPr id="55" name="圆角矩形 159"/>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lang="en-US" altLang="zh-CN" sz="2800" b="1" kern="0" spc="600">
                  <a:solidFill>
                    <a:schemeClr val="bg1"/>
                  </a:solidFill>
                  <a:latin typeface="微软雅黑" panose="020B0503020204020204" pitchFamily="34" charset="-122"/>
                  <a:ea typeface="微软雅黑" panose="020B0503020204020204" pitchFamily="34" charset="-122"/>
                </a:rPr>
                <a:t> </a:t>
              </a:r>
              <a:r>
                <a:rPr lang="zh-CN" altLang="en-US" sz="2800" b="1" kern="0" spc="600">
                  <a:solidFill>
                    <a:schemeClr val="bg1"/>
                  </a:solidFill>
                  <a:latin typeface="微软雅黑" panose="020B0503020204020204" pitchFamily="34" charset="-122"/>
                  <a:ea typeface="微软雅黑" panose="020B0503020204020204" pitchFamily="34" charset="-122"/>
                </a:rPr>
                <a:t>   全省统一项目库介绍</a:t>
              </a:r>
              <a:endParaRPr kumimoji="0" lang="zh-CN" altLang="en-US" sz="2800" b="1" i="0" u="none" strike="noStrike" kern="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56" name="椭圆 55"/>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rPr>
                <a:t>2</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grpSp>
        <p:nvGrpSpPr>
          <p:cNvPr id="57" name="组合 56"/>
          <p:cNvGrpSpPr/>
          <p:nvPr/>
        </p:nvGrpSpPr>
        <p:grpSpPr>
          <a:xfrm>
            <a:off x="2998862" y="3789783"/>
            <a:ext cx="6192688" cy="648072"/>
            <a:chOff x="1475656" y="1988840"/>
            <a:chExt cx="6192688" cy="648072"/>
          </a:xfrm>
          <a:solidFill>
            <a:srgbClr val="0070C0"/>
          </a:solidFill>
        </p:grpSpPr>
        <p:sp>
          <p:nvSpPr>
            <p:cNvPr id="58" name="圆角矩形 162"/>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6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新  新老</a:t>
              </a:r>
              <a:r>
                <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项目核对方法</a:t>
              </a:r>
              <a:endPar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椭圆 58"/>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rPr>
                <a:t>3</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grpSp>
        <p:nvGrpSpPr>
          <p:cNvPr id="60" name="组合 59"/>
          <p:cNvGrpSpPr/>
          <p:nvPr/>
        </p:nvGrpSpPr>
        <p:grpSpPr>
          <a:xfrm>
            <a:off x="2998862" y="4653879"/>
            <a:ext cx="6192688" cy="648072"/>
            <a:chOff x="1475656" y="1988840"/>
            <a:chExt cx="6192688" cy="648072"/>
          </a:xfrm>
          <a:solidFill>
            <a:srgbClr val="0070C0"/>
          </a:solidFill>
        </p:grpSpPr>
        <p:sp>
          <p:nvSpPr>
            <p:cNvPr id="61" name="圆角矩形 162"/>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600" normalizeH="0" baseline="0" noProof="0">
                  <a:ln>
                    <a:noFill/>
                  </a:ln>
                  <a:solidFill>
                    <a:srgbClr val="E74E3E"/>
                  </a:solidFill>
                  <a:effectLst/>
                  <a:uLnTx/>
                  <a:uFillTx/>
                  <a:latin typeface="微软雅黑" panose="020B0503020204020204" pitchFamily="34" charset="-122"/>
                  <a:ea typeface="微软雅黑" panose="020B0503020204020204" pitchFamily="34" charset="-122"/>
                  <a:cs typeface="+mn-cs"/>
                </a:rPr>
                <a:t>新  上线准备工作</a:t>
              </a:r>
              <a:endParaRPr kumimoji="0" lang="zh-CN" altLang="en-US" sz="2800" b="1" i="0" u="none" strike="noStrike" kern="0" cap="none" spc="600" normalizeH="0" baseline="0" noProof="0" dirty="0">
                <a:ln>
                  <a:noFill/>
                </a:ln>
                <a:solidFill>
                  <a:srgbClr val="E74E3E"/>
                </a:solidFill>
                <a:effectLst/>
                <a:uLnTx/>
                <a:uFillTx/>
                <a:latin typeface="微软雅黑" panose="020B0503020204020204" pitchFamily="34" charset="-122"/>
                <a:ea typeface="微软雅黑" panose="020B0503020204020204" pitchFamily="34" charset="-122"/>
                <a:cs typeface="+mn-cs"/>
              </a:endParaRPr>
            </a:p>
          </p:txBody>
        </p:sp>
        <p:sp>
          <p:nvSpPr>
            <p:cNvPr id="62" name="椭圆 61"/>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a:ln>
                    <a:noFill/>
                  </a:ln>
                  <a:solidFill>
                    <a:srgbClr val="E74E3E"/>
                  </a:solidFill>
                  <a:effectLst/>
                  <a:uLnTx/>
                  <a:uFillTx/>
                  <a:latin typeface="Arial" panose="020B0604020202020204"/>
                  <a:ea typeface="宋体" panose="02010600030101010101" pitchFamily="2" charset="-122"/>
                  <a:cs typeface="+mn-cs"/>
                </a:rPr>
                <a:t>4</a:t>
              </a:r>
              <a:endParaRPr kumimoji="0" lang="zh-CN" altLang="en-US" sz="3200" b="1" i="0" u="none" strike="noStrike" kern="0" cap="none" spc="0" normalizeH="0" baseline="0" noProof="0" dirty="0">
                <a:ln>
                  <a:noFill/>
                </a:ln>
                <a:solidFill>
                  <a:srgbClr val="E74E3E"/>
                </a:solidFill>
                <a:effectLst/>
                <a:uLnTx/>
                <a:uFillTx/>
                <a:latin typeface="Arial" panose="020B0604020202020204"/>
                <a:ea typeface="宋体" panose="02010600030101010101" pitchFamily="2" charset="-122"/>
                <a:cs typeface="+mn-cs"/>
              </a:endParaRPr>
            </a:p>
          </p:txBody>
        </p:sp>
      </p:grpSp>
    </p:spTree>
  </p:cSld>
  <p:clrMapOvr>
    <a:masterClrMapping/>
  </p:clrMapOvr>
  <p:transition>
    <p:zo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4.1</a:t>
            </a:r>
            <a:r>
              <a:rPr lang="zh-CN" altLang="en-US" sz="3600" spc="600">
                <a:latin typeface="微软雅黑" panose="020B0503020204020204" pitchFamily="34" charset="-122"/>
                <a:ea typeface="微软雅黑" panose="020B0503020204020204" pitchFamily="34" charset="-122"/>
              </a:rPr>
              <a:t>单位指定账户维护</a:t>
            </a:r>
            <a:endParaRPr lang="zh-CN" altLang="en-US" sz="3600" spc="60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7" name="Rectangle 2"/>
          <p:cNvSpPr>
            <a:spLocks noChangeArrowheads="1"/>
          </p:cNvSpPr>
          <p:nvPr/>
        </p:nvSpPr>
        <p:spPr bwMode="auto">
          <a:xfrm>
            <a:off x="1339458" y="-266923"/>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35" y="974090"/>
            <a:ext cx="12185015" cy="5892165"/>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4.2</a:t>
            </a:r>
            <a:r>
              <a:rPr lang="zh-CN" altLang="en-US" sz="3600" spc="600">
                <a:latin typeface="微软雅黑" panose="020B0503020204020204" pitchFamily="34" charset="-122"/>
                <a:ea typeface="微软雅黑" panose="020B0503020204020204" pitchFamily="34" charset="-122"/>
              </a:rPr>
              <a:t>单位项目关联检查核对</a:t>
            </a:r>
            <a:r>
              <a:rPr lang="en-US" altLang="zh-CN" sz="3600" spc="600">
                <a:latin typeface="微软雅黑" panose="020B0503020204020204" pitchFamily="34" charset="-122"/>
                <a:ea typeface="微软雅黑" panose="020B0503020204020204" pitchFamily="34" charset="-122"/>
              </a:rPr>
              <a:t>——</a:t>
            </a:r>
            <a:r>
              <a:rPr lang="zh-CN" altLang="en-US" sz="3600" spc="600">
                <a:latin typeface="微软雅黑" panose="020B0503020204020204" pitchFamily="34" charset="-122"/>
                <a:ea typeface="微软雅黑" panose="020B0503020204020204" pitchFamily="34" charset="-122"/>
              </a:rPr>
              <a:t>挂接项目</a:t>
            </a:r>
            <a:endParaRPr lang="zh-CN" altLang="en-US" sz="3600" spc="60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7" name="Rectangle 2"/>
          <p:cNvSpPr>
            <a:spLocks noChangeArrowheads="1"/>
          </p:cNvSpPr>
          <p:nvPr/>
        </p:nvSpPr>
        <p:spPr bwMode="auto">
          <a:xfrm>
            <a:off x="1339458" y="-266923"/>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0" y="1002030"/>
            <a:ext cx="12153265" cy="5826760"/>
          </a:xfrm>
          <a:prstGeom prst="rect">
            <a:avLst/>
          </a:prstGeom>
        </p:spPr>
      </p:pic>
    </p:spTree>
  </p:cSld>
  <p:clrMapOvr>
    <a:masterClrMapping/>
  </p:clrMapOvr>
  <p:transition>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4.3</a:t>
            </a:r>
            <a:r>
              <a:rPr lang="zh-CN" altLang="en-US" sz="3600" spc="600">
                <a:latin typeface="微软雅黑" panose="020B0503020204020204" pitchFamily="34" charset="-122"/>
                <a:ea typeface="微软雅黑" panose="020B0503020204020204" pitchFamily="34" charset="-122"/>
              </a:rPr>
              <a:t>单位项目关联检查核对</a:t>
            </a:r>
            <a:r>
              <a:rPr lang="en-US" altLang="zh-CN" sz="3600" spc="600">
                <a:latin typeface="微软雅黑" panose="020B0503020204020204" pitchFamily="34" charset="-122"/>
                <a:ea typeface="微软雅黑" panose="020B0503020204020204" pitchFamily="34" charset="-122"/>
              </a:rPr>
              <a:t>——</a:t>
            </a:r>
            <a:r>
              <a:rPr lang="zh-CN" altLang="en-US" sz="3600" spc="600">
                <a:latin typeface="微软雅黑" panose="020B0503020204020204" pitchFamily="34" charset="-122"/>
                <a:ea typeface="微软雅黑" panose="020B0503020204020204" pitchFamily="34" charset="-122"/>
              </a:rPr>
              <a:t>修改项目属性</a:t>
            </a:r>
            <a:endParaRPr lang="zh-CN" altLang="en-US" sz="3600" spc="60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7" name="Rectangle 2"/>
          <p:cNvSpPr>
            <a:spLocks noChangeArrowheads="1"/>
          </p:cNvSpPr>
          <p:nvPr/>
        </p:nvSpPr>
        <p:spPr bwMode="auto">
          <a:xfrm>
            <a:off x="1339458" y="-266923"/>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29210" y="998220"/>
            <a:ext cx="12131040" cy="5888990"/>
          </a:xfrm>
          <a:prstGeom prst="rect">
            <a:avLst/>
          </a:prstGeom>
        </p:spPr>
      </p:pic>
    </p:spTree>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4.4</a:t>
            </a:r>
            <a:r>
              <a:rPr lang="zh-CN" altLang="en-US" sz="3600" spc="600">
                <a:latin typeface="微软雅黑" panose="020B0503020204020204" pitchFamily="34" charset="-122"/>
                <a:ea typeface="微软雅黑" panose="020B0503020204020204" pitchFamily="34" charset="-122"/>
              </a:rPr>
              <a:t>上线准备工作</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7" name="Rectangle 2"/>
          <p:cNvSpPr>
            <a:spLocks noChangeArrowheads="1"/>
          </p:cNvSpPr>
          <p:nvPr/>
        </p:nvSpPr>
        <p:spPr bwMode="auto">
          <a:xfrm>
            <a:off x="1339458" y="-266923"/>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28" name="圆角矩形 18"/>
          <p:cNvSpPr/>
          <p:nvPr/>
        </p:nvSpPr>
        <p:spPr bwMode="auto">
          <a:xfrm>
            <a:off x="1629554" y="1197639"/>
            <a:ext cx="8096280" cy="1440000"/>
          </a:xfrm>
          <a:prstGeom prst="roundRect">
            <a:avLst/>
          </a:prstGeom>
          <a:noFill/>
          <a:ln w="22225" cap="flat" cmpd="sng" algn="ctr">
            <a:solidFill>
              <a:srgbClr val="FFFFFF">
                <a:lumMod val="65000"/>
              </a:srgb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eaLnBrk="1" fontAlgn="auto" latinLnBrk="0" hangingPunct="1">
              <a:lnSpc>
                <a:spcPct val="100000"/>
              </a:lnSpc>
              <a:spcBef>
                <a:spcPct val="50000"/>
              </a:spcBef>
              <a:spcAft>
                <a:spcPts val="0"/>
              </a:spcAft>
              <a:buClrTx/>
              <a:buSzTx/>
              <a:buFontTx/>
              <a:buNone/>
              <a:defRPr/>
            </a:pPr>
            <a:endParaRPr kumimoji="0" lang="zh-CN" altLang="en-US" sz="1200" b="1"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endParaRPr>
          </a:p>
        </p:txBody>
      </p:sp>
      <p:sp>
        <p:nvSpPr>
          <p:cNvPr id="29" name="TextBox 19"/>
          <p:cNvSpPr txBox="1">
            <a:spLocks noChangeArrowheads="1"/>
          </p:cNvSpPr>
          <p:nvPr/>
        </p:nvSpPr>
        <p:spPr bwMode="auto">
          <a:xfrm>
            <a:off x="1845454" y="1594390"/>
            <a:ext cx="4349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defRPr/>
            </a:pPr>
            <a:r>
              <a:rPr lang="zh-CN" altLang="en-US" sz="3600" b="1">
                <a:solidFill>
                  <a:srgbClr val="000000">
                    <a:lumMod val="75000"/>
                    <a:lumOff val="25000"/>
                  </a:srgbClr>
                </a:solidFill>
                <a:latin typeface="Broadway" panose="04040905080B02020502" pitchFamily="82" charset="0"/>
              </a:rPr>
              <a:t>一</a:t>
            </a:r>
            <a:endParaRPr lang="zh-CN" altLang="en-US" sz="3600" b="1" dirty="0">
              <a:solidFill>
                <a:srgbClr val="000000">
                  <a:lumMod val="75000"/>
                  <a:lumOff val="25000"/>
                </a:srgbClr>
              </a:solidFill>
              <a:latin typeface="Broadway" panose="04040905080B02020502" pitchFamily="82" charset="0"/>
            </a:endParaRPr>
          </a:p>
        </p:txBody>
      </p:sp>
      <p:cxnSp>
        <p:nvCxnSpPr>
          <p:cNvPr id="30" name="直接连接符 29"/>
          <p:cNvCxnSpPr/>
          <p:nvPr/>
        </p:nvCxnSpPr>
        <p:spPr bwMode="auto">
          <a:xfrm>
            <a:off x="2464579" y="1594390"/>
            <a:ext cx="0" cy="700088"/>
          </a:xfrm>
          <a:prstGeom prst="line">
            <a:avLst/>
          </a:prstGeom>
          <a:noFill/>
          <a:ln w="22225" cap="flat" cmpd="sng" algn="ctr">
            <a:solidFill>
              <a:srgbClr val="737373">
                <a:lumMod val="75000"/>
              </a:srgb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矩形 30"/>
          <p:cNvSpPr/>
          <p:nvPr/>
        </p:nvSpPr>
        <p:spPr bwMode="auto">
          <a:xfrm>
            <a:off x="2636897" y="1557664"/>
            <a:ext cx="1406486" cy="720000"/>
          </a:xfrm>
          <a:prstGeom prst="rect">
            <a:avLst/>
          </a:prstGeom>
          <a:solidFill>
            <a:srgbClr val="92D050"/>
          </a:solidFill>
          <a:ln>
            <a:noFill/>
          </a:ln>
          <a:effectLst>
            <a:outerShdw blurRad="50800" dist="38100" dir="2700000" algn="tl" rotWithShape="0">
              <a:prstClr val="black">
                <a:alpha val="40000"/>
              </a:prstClr>
            </a:outerShdw>
            <a:reflection blurRad="6350" stA="52000" endA="300" endPos="35000" dir="5400000" sy="-100000" algn="bl" rotWithShape="0"/>
          </a:effectLst>
        </p:spPr>
        <p:txBody>
          <a:bodyPr wrap="square">
            <a:spAutoFit/>
          </a:bodyPr>
          <a:lstStyle/>
          <a:p>
            <a:pPr algn="ctr" eaLnBrk="1" hangingPunct="1">
              <a:spcBef>
                <a:spcPct val="50000"/>
              </a:spcBef>
              <a:defRPr/>
            </a:pPr>
            <a:endParaRPr lang="zh-CN" altLang="en-US" sz="1200" b="1">
              <a:solidFill>
                <a:srgbClr val="000000"/>
              </a:solidFill>
              <a:latin typeface="Arial" panose="020B0604020202020204" pitchFamily="34" charset="0"/>
              <a:ea typeface="微软雅黑" panose="020B0503020204020204" pitchFamily="34" charset="-122"/>
            </a:endParaRPr>
          </a:p>
        </p:txBody>
      </p:sp>
      <p:sp>
        <p:nvSpPr>
          <p:cNvPr id="32" name="矩形 21"/>
          <p:cNvSpPr>
            <a:spLocks noChangeArrowheads="1"/>
          </p:cNvSpPr>
          <p:nvPr/>
        </p:nvSpPr>
        <p:spPr bwMode="auto">
          <a:xfrm>
            <a:off x="2637616" y="1691250"/>
            <a:ext cx="14057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2400" b="1">
                <a:solidFill>
                  <a:srgbClr val="FFFFFF"/>
                </a:solidFill>
                <a:latin typeface="Times New Roman" panose="02020603050405020304" pitchFamily="18" charset="0"/>
                <a:ea typeface="微软雅黑" panose="020B0503020204020204" pitchFamily="34" charset="-122"/>
              </a:rPr>
              <a:t>执收单位</a:t>
            </a:r>
            <a:endParaRPr lang="zh-CN" altLang="en-US" sz="2400" b="1" dirty="0">
              <a:solidFill>
                <a:srgbClr val="FFFFFF"/>
              </a:solidFill>
              <a:latin typeface="Times New Roman" panose="02020603050405020304" pitchFamily="18" charset="0"/>
              <a:ea typeface="微软雅黑" panose="020B0503020204020204" pitchFamily="34" charset="-122"/>
            </a:endParaRPr>
          </a:p>
        </p:txBody>
      </p:sp>
      <p:sp>
        <p:nvSpPr>
          <p:cNvPr id="33" name="Text Box 4"/>
          <p:cNvSpPr txBox="1">
            <a:spLocks noChangeArrowheads="1"/>
          </p:cNvSpPr>
          <p:nvPr/>
        </p:nvSpPr>
        <p:spPr bwMode="auto">
          <a:xfrm>
            <a:off x="4220845" y="1269365"/>
            <a:ext cx="5502275" cy="1370330"/>
          </a:xfrm>
          <a:prstGeom prst="rect">
            <a:avLst/>
          </a:prstGeom>
          <a:noFill/>
          <a:ln>
            <a:noFill/>
          </a:ln>
          <a:effectLst>
            <a:prstShdw prst="shdw12">
              <a:srgbClr val="333333">
                <a:alpha val="50000"/>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marL="285750" indent="-285750" eaLnBrk="0" hangingPunct="0">
              <a:defRPr sz="12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12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12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12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12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12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12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12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1200" b="1">
                <a:solidFill>
                  <a:schemeClr val="tx1"/>
                </a:solidFill>
                <a:latin typeface="Times New Roman" panose="02020603050405020304" pitchFamily="18" charset="0"/>
                <a:ea typeface="宋体" panose="02010600030101010101" pitchFamily="2" charset="-122"/>
              </a:defRPr>
            </a:lvl9pPr>
          </a:lstStyle>
          <a:p>
            <a:pPr marL="285750" marR="0" lvl="0" indent="-285750" defTabSz="914400" eaLnBrk="1" fontAlgn="auto" latinLnBrk="0" hangingPunct="1">
              <a:lnSpc>
                <a:spcPct val="140000"/>
              </a:lnSpc>
              <a:spcBef>
                <a:spcPct val="50000"/>
              </a:spcBef>
              <a:spcAft>
                <a:spcPts val="0"/>
              </a:spcAft>
              <a:buClr>
                <a:srgbClr val="FF0000"/>
              </a:buClr>
              <a:buSzTx/>
              <a:buFontTx/>
              <a:buChar char="•"/>
              <a:defRPr/>
            </a:pPr>
            <a:r>
              <a:rPr kumimoji="0" lang="zh-CN" altLang="en-US"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单位具备财政专网条件</a:t>
            </a:r>
            <a:endParaRPr kumimoji="0" lang="en-US" altLang="zh-CN"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a:p>
            <a:pPr marL="285750" marR="0" lvl="0" indent="-285750" defTabSz="914400" eaLnBrk="1" fontAlgn="auto" latinLnBrk="0" hangingPunct="1">
              <a:lnSpc>
                <a:spcPct val="140000"/>
              </a:lnSpc>
              <a:spcBef>
                <a:spcPct val="50000"/>
              </a:spcBef>
              <a:spcAft>
                <a:spcPts val="0"/>
              </a:spcAft>
              <a:buClr>
                <a:srgbClr val="FF0000"/>
              </a:buClr>
              <a:buSzTx/>
              <a:buFontTx/>
              <a:buChar char="•"/>
              <a:defRPr/>
            </a:pPr>
            <a:r>
              <a:rPr kumimoji="0" lang="zh-CN" altLang="en-US"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收集单位、大厅扫码枪（当面付）设备数量（参照附件</a:t>
            </a:r>
            <a:r>
              <a:rPr kumimoji="0" lang="en-US" altLang="zh-CN"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5</a:t>
            </a:r>
            <a:r>
              <a:rPr kumimoji="0" lang="zh-CN" altLang="en-US"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a:t>
            </a:r>
            <a:endParaRPr kumimoji="0" lang="en-US" altLang="zh-CN"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a:p>
            <a:pPr marL="285750" marR="0" lvl="0" indent="-285750" defTabSz="914400" eaLnBrk="1" fontAlgn="auto" latinLnBrk="0" hangingPunct="1">
              <a:lnSpc>
                <a:spcPct val="140000"/>
              </a:lnSpc>
              <a:spcBef>
                <a:spcPct val="50000"/>
              </a:spcBef>
              <a:spcAft>
                <a:spcPts val="0"/>
              </a:spcAft>
              <a:buClr>
                <a:srgbClr val="FF0000"/>
              </a:buClr>
              <a:buSzTx/>
              <a:buFontTx/>
              <a:buChar char="•"/>
              <a:defRPr/>
            </a:pPr>
            <a:r>
              <a:rPr lang="zh-CN" altLang="en-US" sz="1600" kern="0">
                <a:solidFill>
                  <a:srgbClr val="002060"/>
                </a:solidFill>
                <a:latin typeface="微软雅黑" panose="020B0503020204020204" pitchFamily="34" charset="-122"/>
                <a:ea typeface="微软雅黑" panose="020B0503020204020204" pitchFamily="34" charset="-122"/>
              </a:rPr>
              <a:t>通知单位进行新项目核对检查及组织系统培训工作</a:t>
            </a:r>
            <a:endParaRPr kumimoji="0" lang="en-US" altLang="zh-CN"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p:txBody>
      </p:sp>
      <p:sp>
        <p:nvSpPr>
          <p:cNvPr id="34" name="圆角矩形 38"/>
          <p:cNvSpPr/>
          <p:nvPr/>
        </p:nvSpPr>
        <p:spPr bwMode="auto">
          <a:xfrm>
            <a:off x="1631826" y="3033859"/>
            <a:ext cx="8091732" cy="1332000"/>
          </a:xfrm>
          <a:prstGeom prst="roundRect">
            <a:avLst/>
          </a:prstGeom>
          <a:noFill/>
          <a:ln w="22225" cap="flat" cmpd="sng" algn="ctr">
            <a:solidFill>
              <a:srgbClr val="FFFFFF">
                <a:lumMod val="65000"/>
              </a:srgb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eaLnBrk="1" fontAlgn="auto" latinLnBrk="0" hangingPunct="1">
              <a:lnSpc>
                <a:spcPct val="100000"/>
              </a:lnSpc>
              <a:spcBef>
                <a:spcPct val="50000"/>
              </a:spcBef>
              <a:spcAft>
                <a:spcPts val="0"/>
              </a:spcAft>
              <a:buClrTx/>
              <a:buSzTx/>
              <a:buFontTx/>
              <a:buNone/>
              <a:defRPr/>
            </a:pPr>
            <a:endParaRPr kumimoji="0" lang="zh-CN" altLang="en-US" sz="1200" b="1"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endParaRPr>
          </a:p>
        </p:txBody>
      </p:sp>
      <p:sp>
        <p:nvSpPr>
          <p:cNvPr id="35" name="TextBox 39"/>
          <p:cNvSpPr txBox="1">
            <a:spLocks noChangeArrowheads="1"/>
          </p:cNvSpPr>
          <p:nvPr/>
        </p:nvSpPr>
        <p:spPr bwMode="auto">
          <a:xfrm>
            <a:off x="1847726" y="3323071"/>
            <a:ext cx="4349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defRPr/>
            </a:pPr>
            <a:r>
              <a:rPr lang="zh-CN" altLang="en-US" sz="3600" b="1">
                <a:solidFill>
                  <a:srgbClr val="000000">
                    <a:lumMod val="75000"/>
                    <a:lumOff val="25000"/>
                  </a:srgbClr>
                </a:solidFill>
                <a:latin typeface="Broadway" panose="04040905080B02020502" pitchFamily="82" charset="0"/>
              </a:rPr>
              <a:t>二</a:t>
            </a:r>
            <a:endParaRPr lang="zh-CN" altLang="en-US" sz="3600" b="1" dirty="0">
              <a:solidFill>
                <a:srgbClr val="000000">
                  <a:lumMod val="75000"/>
                  <a:lumOff val="25000"/>
                </a:srgbClr>
              </a:solidFill>
              <a:latin typeface="Broadway" panose="04040905080B02020502" pitchFamily="82" charset="0"/>
            </a:endParaRPr>
          </a:p>
        </p:txBody>
      </p:sp>
      <p:cxnSp>
        <p:nvCxnSpPr>
          <p:cNvPr id="36" name="直接连接符 35"/>
          <p:cNvCxnSpPr/>
          <p:nvPr/>
        </p:nvCxnSpPr>
        <p:spPr bwMode="auto">
          <a:xfrm>
            <a:off x="2466851" y="3323071"/>
            <a:ext cx="0" cy="700088"/>
          </a:xfrm>
          <a:prstGeom prst="line">
            <a:avLst/>
          </a:prstGeom>
          <a:noFill/>
          <a:ln w="22225" cap="flat" cmpd="sng" algn="ctr">
            <a:solidFill>
              <a:srgbClr val="737373">
                <a:lumMod val="75000"/>
              </a:srgb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矩形 36"/>
          <p:cNvSpPr/>
          <p:nvPr/>
        </p:nvSpPr>
        <p:spPr bwMode="auto">
          <a:xfrm>
            <a:off x="2639169" y="3286345"/>
            <a:ext cx="1406486" cy="720000"/>
          </a:xfrm>
          <a:prstGeom prst="rect">
            <a:avLst/>
          </a:prstGeom>
          <a:solidFill>
            <a:srgbClr val="92D050"/>
          </a:solidFill>
          <a:ln>
            <a:noFill/>
          </a:ln>
          <a:effectLst>
            <a:outerShdw blurRad="50800" dist="38100" dir="2700000" algn="tl" rotWithShape="0">
              <a:prstClr val="black">
                <a:alpha val="40000"/>
              </a:prstClr>
            </a:outerShdw>
            <a:reflection blurRad="6350" stA="52000" endA="300" endPos="35000" dir="5400000" sy="-100000" algn="bl" rotWithShape="0"/>
          </a:effectLst>
        </p:spPr>
        <p:txBody>
          <a:bodyPr wrap="square">
            <a:spAutoFit/>
          </a:bodyPr>
          <a:lstStyle/>
          <a:p>
            <a:pPr algn="ctr" eaLnBrk="1" hangingPunct="1">
              <a:spcBef>
                <a:spcPct val="50000"/>
              </a:spcBef>
              <a:defRPr/>
            </a:pPr>
            <a:endParaRPr lang="zh-CN" altLang="en-US" sz="1200" b="1">
              <a:solidFill>
                <a:srgbClr val="000000"/>
              </a:solidFill>
              <a:latin typeface="Arial" panose="020B0604020202020204" pitchFamily="34" charset="0"/>
              <a:ea typeface="微软雅黑" panose="020B0503020204020204" pitchFamily="34" charset="-122"/>
            </a:endParaRPr>
          </a:p>
        </p:txBody>
      </p:sp>
      <p:sp>
        <p:nvSpPr>
          <p:cNvPr id="38" name="矩形 21"/>
          <p:cNvSpPr>
            <a:spLocks noChangeArrowheads="1"/>
          </p:cNvSpPr>
          <p:nvPr/>
        </p:nvSpPr>
        <p:spPr bwMode="auto">
          <a:xfrm>
            <a:off x="2639888" y="3419931"/>
            <a:ext cx="14057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2400" b="1">
                <a:solidFill>
                  <a:srgbClr val="FFFFFF"/>
                </a:solidFill>
                <a:latin typeface="Times New Roman" panose="02020603050405020304" pitchFamily="18" charset="0"/>
                <a:ea typeface="微软雅黑" panose="020B0503020204020204" pitchFamily="34" charset="-122"/>
              </a:rPr>
              <a:t>结算银行</a:t>
            </a:r>
            <a:endParaRPr lang="zh-CN" altLang="en-US" sz="2400" b="1" dirty="0">
              <a:solidFill>
                <a:srgbClr val="FFFFFF"/>
              </a:solidFill>
              <a:latin typeface="Times New Roman" panose="02020603050405020304" pitchFamily="18" charset="0"/>
              <a:ea typeface="微软雅黑" panose="020B0503020204020204" pitchFamily="34" charset="-122"/>
            </a:endParaRPr>
          </a:p>
        </p:txBody>
      </p:sp>
      <p:sp>
        <p:nvSpPr>
          <p:cNvPr id="39" name="Text Box 4"/>
          <p:cNvSpPr txBox="1">
            <a:spLocks noChangeArrowheads="1"/>
          </p:cNvSpPr>
          <p:nvPr/>
        </p:nvSpPr>
        <p:spPr bwMode="auto">
          <a:xfrm>
            <a:off x="4211700" y="3023367"/>
            <a:ext cx="5511858" cy="1335366"/>
          </a:xfrm>
          <a:prstGeom prst="rect">
            <a:avLst/>
          </a:prstGeom>
          <a:noFill/>
          <a:ln>
            <a:noFill/>
          </a:ln>
          <a:effectLst>
            <a:prstShdw prst="shdw12">
              <a:srgbClr val="333333">
                <a:alpha val="50000"/>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marL="285750" indent="-285750" eaLnBrk="0" hangingPunct="0">
              <a:defRPr sz="12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12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12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12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12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12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12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12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1200" b="1">
                <a:solidFill>
                  <a:schemeClr val="tx1"/>
                </a:solidFill>
                <a:latin typeface="Times New Roman" panose="02020603050405020304" pitchFamily="18" charset="0"/>
                <a:ea typeface="宋体" panose="02010600030101010101" pitchFamily="2" charset="-122"/>
              </a:defRPr>
            </a:lvl9pPr>
          </a:lstStyle>
          <a:p>
            <a:pPr marL="285750" marR="0" lvl="0" indent="-285750" defTabSz="914400" eaLnBrk="1" fontAlgn="auto" latinLnBrk="0" hangingPunct="1">
              <a:lnSpc>
                <a:spcPct val="140000"/>
              </a:lnSpc>
              <a:spcBef>
                <a:spcPct val="50000"/>
              </a:spcBef>
              <a:spcAft>
                <a:spcPts val="0"/>
              </a:spcAft>
              <a:buClr>
                <a:srgbClr val="FF0000"/>
              </a:buClr>
              <a:buSzTx/>
              <a:buFontTx/>
              <a:buChar char="•"/>
              <a:defRPr/>
            </a:pPr>
            <a:r>
              <a:rPr kumimoji="0" lang="zh-CN" altLang="en-US"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通知银行做好上线前</a:t>
            </a:r>
            <a:r>
              <a:rPr lang="zh-CN" altLang="en-US" sz="1600" kern="0">
                <a:solidFill>
                  <a:srgbClr val="002060"/>
                </a:solidFill>
                <a:latin typeface="微软雅黑" panose="020B0503020204020204" pitchFamily="34" charset="-122"/>
                <a:ea typeface="微软雅黑" panose="020B0503020204020204" pitchFamily="34" charset="-122"/>
              </a:rPr>
              <a:t>老</a:t>
            </a:r>
            <a:r>
              <a:rPr lang="en-US" altLang="zh-CN" sz="1600" kern="0">
                <a:solidFill>
                  <a:srgbClr val="002060"/>
                </a:solidFill>
                <a:latin typeface="微软雅黑" panose="020B0503020204020204" pitchFamily="34" charset="-122"/>
                <a:ea typeface="微软雅黑" panose="020B0503020204020204" pitchFamily="34" charset="-122"/>
              </a:rPr>
              <a:t>pos</a:t>
            </a:r>
            <a:r>
              <a:rPr lang="zh-CN" altLang="en-US" sz="1600" kern="0">
                <a:solidFill>
                  <a:srgbClr val="002060"/>
                </a:solidFill>
                <a:latin typeface="微软雅黑" panose="020B0503020204020204" pitchFamily="34" charset="-122"/>
                <a:ea typeface="微软雅黑" panose="020B0503020204020204" pitchFamily="34" charset="-122"/>
              </a:rPr>
              <a:t>升级、扫码枪安装工作</a:t>
            </a:r>
            <a:endParaRPr kumimoji="0" lang="zh-CN" altLang="en-US" sz="1600" b="1"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endParaRPr>
          </a:p>
          <a:p>
            <a:pPr marL="285750" marR="0" lvl="0" indent="-285750" defTabSz="914400" eaLnBrk="1" fontAlgn="auto" latinLnBrk="0" hangingPunct="1">
              <a:lnSpc>
                <a:spcPct val="140000"/>
              </a:lnSpc>
              <a:spcBef>
                <a:spcPct val="50000"/>
              </a:spcBef>
              <a:spcAft>
                <a:spcPts val="0"/>
              </a:spcAft>
              <a:buClr>
                <a:srgbClr val="FF0000"/>
              </a:buClr>
              <a:buSzTx/>
              <a:buFontTx/>
              <a:buChar char="•"/>
              <a:defRPr/>
            </a:pPr>
            <a:r>
              <a:rPr lang="zh-CN" altLang="en-US" sz="1600" kern="0">
                <a:solidFill>
                  <a:srgbClr val="002060"/>
                </a:solidFill>
                <a:latin typeface="微软雅黑" panose="020B0503020204020204" pitchFamily="34" charset="-122"/>
                <a:ea typeface="微软雅黑" panose="020B0503020204020204" pitchFamily="34" charset="-122"/>
              </a:rPr>
              <a:t>通知银行做好上线前柜员培训工作</a:t>
            </a:r>
            <a:endParaRPr lang="en-US" altLang="zh-CN" sz="1600" kern="0">
              <a:solidFill>
                <a:srgbClr val="002060"/>
              </a:solidFill>
              <a:latin typeface="微软雅黑" panose="020B0503020204020204" pitchFamily="34" charset="-122"/>
              <a:ea typeface="微软雅黑" panose="020B0503020204020204" pitchFamily="34" charset="-122"/>
            </a:endParaRPr>
          </a:p>
          <a:p>
            <a:pPr marL="285750" marR="0" lvl="0" indent="-285750" defTabSz="914400" eaLnBrk="1" fontAlgn="auto" latinLnBrk="0" hangingPunct="1">
              <a:lnSpc>
                <a:spcPct val="140000"/>
              </a:lnSpc>
              <a:spcBef>
                <a:spcPct val="50000"/>
              </a:spcBef>
              <a:spcAft>
                <a:spcPts val="0"/>
              </a:spcAft>
              <a:buClr>
                <a:srgbClr val="FF0000"/>
              </a:buClr>
              <a:buSzTx/>
              <a:buFontTx/>
              <a:buChar char="•"/>
              <a:defRPr/>
            </a:pPr>
            <a:r>
              <a:rPr kumimoji="0" lang="zh-CN" altLang="en-US"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通知做好上线新老系统切换工作</a:t>
            </a:r>
            <a:endParaRPr kumimoji="0" lang="zh-CN" altLang="en-US" sz="1400" b="1"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endParaRPr>
          </a:p>
        </p:txBody>
      </p:sp>
      <p:sp>
        <p:nvSpPr>
          <p:cNvPr id="40" name="圆角矩形 45"/>
          <p:cNvSpPr/>
          <p:nvPr/>
        </p:nvSpPr>
        <p:spPr bwMode="auto">
          <a:xfrm>
            <a:off x="1620450" y="4711146"/>
            <a:ext cx="8114488" cy="1800000"/>
          </a:xfrm>
          <a:prstGeom prst="roundRect">
            <a:avLst/>
          </a:prstGeom>
          <a:noFill/>
          <a:ln w="22225" cap="flat" cmpd="sng" algn="ctr">
            <a:solidFill>
              <a:srgbClr val="FFFFFF">
                <a:lumMod val="65000"/>
              </a:srgb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eaLnBrk="1" fontAlgn="auto" latinLnBrk="0" hangingPunct="1">
              <a:lnSpc>
                <a:spcPct val="100000"/>
              </a:lnSpc>
              <a:spcBef>
                <a:spcPct val="50000"/>
              </a:spcBef>
              <a:spcAft>
                <a:spcPts val="0"/>
              </a:spcAft>
              <a:buClrTx/>
              <a:buSzTx/>
              <a:buFontTx/>
              <a:buNone/>
              <a:defRPr/>
            </a:pPr>
            <a:endParaRPr kumimoji="0" lang="zh-CN" altLang="en-US" sz="1200" b="1"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endParaRPr>
          </a:p>
        </p:txBody>
      </p:sp>
      <p:sp>
        <p:nvSpPr>
          <p:cNvPr id="41" name="TextBox 46"/>
          <p:cNvSpPr txBox="1">
            <a:spLocks noChangeArrowheads="1"/>
          </p:cNvSpPr>
          <p:nvPr/>
        </p:nvSpPr>
        <p:spPr bwMode="auto">
          <a:xfrm>
            <a:off x="1836350" y="5321886"/>
            <a:ext cx="4349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defRPr/>
            </a:pPr>
            <a:r>
              <a:rPr lang="zh-CN" altLang="en-US" sz="3600" b="1">
                <a:solidFill>
                  <a:srgbClr val="000000">
                    <a:lumMod val="75000"/>
                    <a:lumOff val="25000"/>
                  </a:srgbClr>
                </a:solidFill>
                <a:latin typeface="Broadway" panose="04040905080B02020502" pitchFamily="82" charset="0"/>
              </a:rPr>
              <a:t>三</a:t>
            </a:r>
            <a:endParaRPr lang="zh-CN" altLang="en-US" sz="3600" b="1" dirty="0">
              <a:solidFill>
                <a:srgbClr val="000000">
                  <a:lumMod val="75000"/>
                  <a:lumOff val="25000"/>
                </a:srgbClr>
              </a:solidFill>
              <a:latin typeface="Broadway" panose="04040905080B02020502" pitchFamily="82" charset="0"/>
            </a:endParaRPr>
          </a:p>
        </p:txBody>
      </p:sp>
      <p:cxnSp>
        <p:nvCxnSpPr>
          <p:cNvPr id="42" name="直接连接符 41"/>
          <p:cNvCxnSpPr/>
          <p:nvPr/>
        </p:nvCxnSpPr>
        <p:spPr bwMode="auto">
          <a:xfrm>
            <a:off x="2455475" y="5321886"/>
            <a:ext cx="0" cy="700088"/>
          </a:xfrm>
          <a:prstGeom prst="line">
            <a:avLst/>
          </a:prstGeom>
          <a:noFill/>
          <a:ln w="22225" cap="flat" cmpd="sng" algn="ctr">
            <a:solidFill>
              <a:srgbClr val="737373">
                <a:lumMod val="75000"/>
              </a:srgb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矩形 42"/>
          <p:cNvSpPr/>
          <p:nvPr/>
        </p:nvSpPr>
        <p:spPr bwMode="auto">
          <a:xfrm>
            <a:off x="2627793" y="5285160"/>
            <a:ext cx="1406486" cy="720000"/>
          </a:xfrm>
          <a:prstGeom prst="rect">
            <a:avLst/>
          </a:prstGeom>
          <a:solidFill>
            <a:srgbClr val="92D050"/>
          </a:solidFill>
          <a:ln>
            <a:noFill/>
          </a:ln>
          <a:effectLst>
            <a:outerShdw blurRad="50800" dist="38100" dir="2700000" algn="tl" rotWithShape="0">
              <a:prstClr val="black">
                <a:alpha val="40000"/>
              </a:prstClr>
            </a:outerShdw>
            <a:reflection blurRad="6350" stA="52000" endA="300" endPos="35000" dir="5400000" sy="-100000" algn="bl" rotWithShape="0"/>
          </a:effectLst>
        </p:spPr>
        <p:txBody>
          <a:bodyPr wrap="square">
            <a:spAutoFit/>
          </a:bodyPr>
          <a:lstStyle/>
          <a:p>
            <a:pPr algn="ctr" eaLnBrk="1" hangingPunct="1">
              <a:spcBef>
                <a:spcPct val="50000"/>
              </a:spcBef>
              <a:defRPr/>
            </a:pPr>
            <a:endParaRPr lang="zh-CN" altLang="en-US" sz="1200" b="1">
              <a:solidFill>
                <a:srgbClr val="000000"/>
              </a:solidFill>
              <a:latin typeface="Arial" panose="020B0604020202020204" pitchFamily="34" charset="0"/>
              <a:ea typeface="微软雅黑" panose="020B0503020204020204" pitchFamily="34" charset="-122"/>
            </a:endParaRPr>
          </a:p>
        </p:txBody>
      </p:sp>
      <p:sp>
        <p:nvSpPr>
          <p:cNvPr id="44" name="矩形 21"/>
          <p:cNvSpPr>
            <a:spLocks noChangeArrowheads="1"/>
          </p:cNvSpPr>
          <p:nvPr/>
        </p:nvSpPr>
        <p:spPr bwMode="auto">
          <a:xfrm>
            <a:off x="2628512" y="5416299"/>
            <a:ext cx="14057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2400" b="1">
                <a:solidFill>
                  <a:srgbClr val="FFFFFF"/>
                </a:solidFill>
                <a:latin typeface="Times New Roman" panose="02020603050405020304" pitchFamily="18" charset="0"/>
                <a:ea typeface="微软雅黑" panose="020B0503020204020204" pitchFamily="34" charset="-122"/>
              </a:rPr>
              <a:t>非税局</a:t>
            </a:r>
            <a:endParaRPr lang="zh-CN" altLang="en-US" sz="2400" b="1" dirty="0">
              <a:solidFill>
                <a:srgbClr val="FFFFFF"/>
              </a:solidFill>
              <a:latin typeface="Times New Roman" panose="02020603050405020304" pitchFamily="18" charset="0"/>
              <a:ea typeface="微软雅黑" panose="020B0503020204020204" pitchFamily="34" charset="-122"/>
            </a:endParaRPr>
          </a:p>
        </p:txBody>
      </p:sp>
      <p:sp>
        <p:nvSpPr>
          <p:cNvPr id="45" name="Text Box 4"/>
          <p:cNvSpPr txBox="1">
            <a:spLocks noChangeArrowheads="1"/>
          </p:cNvSpPr>
          <p:nvPr/>
        </p:nvSpPr>
        <p:spPr bwMode="auto">
          <a:xfrm>
            <a:off x="4230628" y="4943463"/>
            <a:ext cx="5320849" cy="1370330"/>
          </a:xfrm>
          <a:prstGeom prst="rect">
            <a:avLst/>
          </a:prstGeom>
          <a:noFill/>
          <a:ln>
            <a:noFill/>
          </a:ln>
          <a:effectLst>
            <a:prstShdw prst="shdw12">
              <a:srgbClr val="333333">
                <a:alpha val="50000"/>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marL="285750" indent="-285750" eaLnBrk="0" hangingPunct="0">
              <a:defRPr sz="12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12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12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12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12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12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12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12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1200" b="1">
                <a:solidFill>
                  <a:schemeClr val="tx1"/>
                </a:solidFill>
                <a:latin typeface="Times New Roman" panose="02020603050405020304" pitchFamily="18" charset="0"/>
                <a:ea typeface="宋体" panose="02010600030101010101" pitchFamily="2" charset="-122"/>
              </a:defRPr>
            </a:lvl9pPr>
          </a:lstStyle>
          <a:p>
            <a:pPr marL="285750" marR="0" lvl="0" indent="-285750" defTabSz="914400" eaLnBrk="1" fontAlgn="auto" latinLnBrk="0" hangingPunct="1">
              <a:lnSpc>
                <a:spcPct val="140000"/>
              </a:lnSpc>
              <a:spcBef>
                <a:spcPct val="50000"/>
              </a:spcBef>
              <a:spcAft>
                <a:spcPts val="0"/>
              </a:spcAft>
              <a:buClr>
                <a:srgbClr val="FF0000"/>
              </a:buClr>
              <a:buSzTx/>
              <a:buFontTx/>
              <a:buChar char="•"/>
              <a:defRPr/>
            </a:pPr>
            <a:r>
              <a:rPr kumimoji="0" lang="zh-CN" altLang="en-US"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提供本级财政数据库备份文件，上传</a:t>
            </a:r>
            <a:r>
              <a:rPr kumimoji="0" lang="en-US" altLang="zh-CN"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ftp</a:t>
            </a:r>
            <a:endParaRPr kumimoji="0" lang="en-US" altLang="zh-CN"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a:p>
            <a:pPr marL="285750" marR="0" lvl="0" indent="-285750" defTabSz="914400" eaLnBrk="1" fontAlgn="auto" latinLnBrk="0" hangingPunct="1">
              <a:lnSpc>
                <a:spcPct val="140000"/>
              </a:lnSpc>
              <a:spcBef>
                <a:spcPct val="50000"/>
              </a:spcBef>
              <a:spcAft>
                <a:spcPts val="0"/>
              </a:spcAft>
              <a:buClr>
                <a:srgbClr val="FF0000"/>
              </a:buClr>
              <a:buSzTx/>
              <a:buFontTx/>
              <a:buChar char="•"/>
              <a:defRPr/>
            </a:pPr>
            <a:r>
              <a:rPr kumimoji="0" lang="zh-CN" altLang="en-US"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上报非税收入汇缴结算户和专户账户信息（参照附件</a:t>
            </a:r>
            <a:r>
              <a:rPr kumimoji="0" lang="en-US" altLang="zh-CN"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6</a:t>
            </a:r>
            <a:r>
              <a:rPr kumimoji="0" lang="zh-CN" altLang="en-US"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rPr>
              <a:t>）</a:t>
            </a:r>
            <a:endParaRPr kumimoji="0" lang="en-US" altLang="zh-CN" sz="1600" b="1"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a:p>
            <a:pPr marL="285750" marR="0" lvl="0" indent="-285750" defTabSz="914400" eaLnBrk="1" fontAlgn="auto" latinLnBrk="0" hangingPunct="1">
              <a:lnSpc>
                <a:spcPct val="140000"/>
              </a:lnSpc>
              <a:spcBef>
                <a:spcPct val="50000"/>
              </a:spcBef>
              <a:spcAft>
                <a:spcPts val="0"/>
              </a:spcAft>
              <a:buClr>
                <a:srgbClr val="FF0000"/>
              </a:buClr>
              <a:buSzTx/>
              <a:buFontTx/>
              <a:buChar char="•"/>
              <a:defRPr/>
            </a:pPr>
            <a:r>
              <a:rPr lang="zh-CN" altLang="en-US" sz="1600" kern="0">
                <a:solidFill>
                  <a:srgbClr val="E74E3E"/>
                </a:solidFill>
                <a:latin typeface="微软雅黑" panose="020B0503020204020204" pitchFamily="34" charset="-122"/>
                <a:ea typeface="微软雅黑" panose="020B0503020204020204" pitchFamily="34" charset="-122"/>
              </a:rPr>
              <a:t>新老项目核对并提供新老项目对应关系表（参照附件</a:t>
            </a:r>
            <a:r>
              <a:rPr lang="en-US" altLang="zh-CN" sz="1600" kern="0">
                <a:solidFill>
                  <a:srgbClr val="E74E3E"/>
                </a:solidFill>
                <a:latin typeface="微软雅黑" panose="020B0503020204020204" pitchFamily="34" charset="-122"/>
                <a:ea typeface="微软雅黑" panose="020B0503020204020204" pitchFamily="34" charset="-122"/>
              </a:rPr>
              <a:t>4</a:t>
            </a:r>
            <a:r>
              <a:rPr lang="zh-CN" altLang="en-US" sz="1600" kern="0">
                <a:solidFill>
                  <a:srgbClr val="E74E3E"/>
                </a:solidFill>
                <a:latin typeface="微软雅黑" panose="020B0503020204020204" pitchFamily="34" charset="-122"/>
                <a:ea typeface="微软雅黑" panose="020B0503020204020204" pitchFamily="34" charset="-122"/>
              </a:rPr>
              <a:t>）</a:t>
            </a:r>
            <a:endParaRPr kumimoji="0" lang="zh-CN" altLang="zh-CN" sz="1600" b="1" i="0" u="none" strike="noStrike" kern="0" cap="none" spc="0" normalizeH="0" baseline="0" noProof="0" dirty="0">
              <a:ln>
                <a:noFill/>
              </a:ln>
              <a:solidFill>
                <a:srgbClr val="E74E3E"/>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000"/>
                                        <p:tgtEl>
                                          <p:spTgt spid="33"/>
                                        </p:tgtEl>
                                      </p:cBhvr>
                                    </p:animEffect>
                                    <p:anim calcmode="lin" valueType="num">
                                      <p:cBhvr>
                                        <p:cTn id="33" dur="1000" fill="hold"/>
                                        <p:tgtEl>
                                          <p:spTgt spid="33"/>
                                        </p:tgtEl>
                                        <p:attrNameLst>
                                          <p:attrName>ppt_x</p:attrName>
                                        </p:attrNameLst>
                                      </p:cBhvr>
                                      <p:tavLst>
                                        <p:tav tm="0">
                                          <p:val>
                                            <p:strVal val="#ppt_x"/>
                                          </p:val>
                                        </p:tav>
                                        <p:tav tm="100000">
                                          <p:val>
                                            <p:strVal val="#ppt_x"/>
                                          </p:val>
                                        </p:tav>
                                      </p:tavLst>
                                    </p:anim>
                                    <p:anim calcmode="lin" valueType="num">
                                      <p:cBhvr>
                                        <p:cTn id="3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anim calcmode="lin" valueType="num">
                                      <p:cBhvr>
                                        <p:cTn id="40" dur="1000" fill="hold"/>
                                        <p:tgtEl>
                                          <p:spTgt spid="34"/>
                                        </p:tgtEl>
                                        <p:attrNameLst>
                                          <p:attrName>ppt_x</p:attrName>
                                        </p:attrNameLst>
                                      </p:cBhvr>
                                      <p:tavLst>
                                        <p:tav tm="0">
                                          <p:val>
                                            <p:strVal val="#ppt_x"/>
                                          </p:val>
                                        </p:tav>
                                        <p:tav tm="100000">
                                          <p:val>
                                            <p:strVal val="#ppt_x"/>
                                          </p:val>
                                        </p:tav>
                                      </p:tavLst>
                                    </p:anim>
                                    <p:anim calcmode="lin" valueType="num">
                                      <p:cBhvr>
                                        <p:cTn id="41" dur="1000" fill="hold"/>
                                        <p:tgtEl>
                                          <p:spTgt spid="3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1000"/>
                                        <p:tgtEl>
                                          <p:spTgt spid="35"/>
                                        </p:tgtEl>
                                      </p:cBhvr>
                                    </p:animEffect>
                                    <p:anim calcmode="lin" valueType="num">
                                      <p:cBhvr>
                                        <p:cTn id="45" dur="1000" fill="hold"/>
                                        <p:tgtEl>
                                          <p:spTgt spid="35"/>
                                        </p:tgtEl>
                                        <p:attrNameLst>
                                          <p:attrName>ppt_x</p:attrName>
                                        </p:attrNameLst>
                                      </p:cBhvr>
                                      <p:tavLst>
                                        <p:tav tm="0">
                                          <p:val>
                                            <p:strVal val="#ppt_x"/>
                                          </p:val>
                                        </p:tav>
                                        <p:tav tm="100000">
                                          <p:val>
                                            <p:strVal val="#ppt_x"/>
                                          </p:val>
                                        </p:tav>
                                      </p:tavLst>
                                    </p:anim>
                                    <p:anim calcmode="lin" valueType="num">
                                      <p:cBhvr>
                                        <p:cTn id="46" dur="1000" fill="hold"/>
                                        <p:tgtEl>
                                          <p:spTgt spid="35"/>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1000"/>
                                        <p:tgtEl>
                                          <p:spTgt spid="36"/>
                                        </p:tgtEl>
                                      </p:cBhvr>
                                    </p:animEffect>
                                    <p:anim calcmode="lin" valueType="num">
                                      <p:cBhvr>
                                        <p:cTn id="50" dur="1000" fill="hold"/>
                                        <p:tgtEl>
                                          <p:spTgt spid="36"/>
                                        </p:tgtEl>
                                        <p:attrNameLst>
                                          <p:attrName>ppt_x</p:attrName>
                                        </p:attrNameLst>
                                      </p:cBhvr>
                                      <p:tavLst>
                                        <p:tav tm="0">
                                          <p:val>
                                            <p:strVal val="#ppt_x"/>
                                          </p:val>
                                        </p:tav>
                                        <p:tav tm="100000">
                                          <p:val>
                                            <p:strVal val="#ppt_x"/>
                                          </p:val>
                                        </p:tav>
                                      </p:tavLst>
                                    </p:anim>
                                    <p:anim calcmode="lin" valueType="num">
                                      <p:cBhvr>
                                        <p:cTn id="51" dur="1000" fill="hold"/>
                                        <p:tgtEl>
                                          <p:spTgt spid="3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1000"/>
                                        <p:tgtEl>
                                          <p:spTgt spid="37"/>
                                        </p:tgtEl>
                                      </p:cBhvr>
                                    </p:animEffect>
                                    <p:anim calcmode="lin" valueType="num">
                                      <p:cBhvr>
                                        <p:cTn id="55" dur="1000" fill="hold"/>
                                        <p:tgtEl>
                                          <p:spTgt spid="37"/>
                                        </p:tgtEl>
                                        <p:attrNameLst>
                                          <p:attrName>ppt_x</p:attrName>
                                        </p:attrNameLst>
                                      </p:cBhvr>
                                      <p:tavLst>
                                        <p:tav tm="0">
                                          <p:val>
                                            <p:strVal val="#ppt_x"/>
                                          </p:val>
                                        </p:tav>
                                        <p:tav tm="100000">
                                          <p:val>
                                            <p:strVal val="#ppt_x"/>
                                          </p:val>
                                        </p:tav>
                                      </p:tavLst>
                                    </p:anim>
                                    <p:anim calcmode="lin" valueType="num">
                                      <p:cBhvr>
                                        <p:cTn id="56" dur="1000" fill="hold"/>
                                        <p:tgtEl>
                                          <p:spTgt spid="3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anim calcmode="lin" valueType="num">
                                      <p:cBhvr>
                                        <p:cTn id="60" dur="1000" fill="hold"/>
                                        <p:tgtEl>
                                          <p:spTgt spid="38"/>
                                        </p:tgtEl>
                                        <p:attrNameLst>
                                          <p:attrName>ppt_x</p:attrName>
                                        </p:attrNameLst>
                                      </p:cBhvr>
                                      <p:tavLst>
                                        <p:tav tm="0">
                                          <p:val>
                                            <p:strVal val="#ppt_x"/>
                                          </p:val>
                                        </p:tav>
                                        <p:tav tm="100000">
                                          <p:val>
                                            <p:strVal val="#ppt_x"/>
                                          </p:val>
                                        </p:tav>
                                      </p:tavLst>
                                    </p:anim>
                                    <p:anim calcmode="lin" valueType="num">
                                      <p:cBhvr>
                                        <p:cTn id="61" dur="1000" fill="hold"/>
                                        <p:tgtEl>
                                          <p:spTgt spid="38"/>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1000"/>
                                        <p:tgtEl>
                                          <p:spTgt spid="39"/>
                                        </p:tgtEl>
                                      </p:cBhvr>
                                    </p:animEffect>
                                    <p:anim calcmode="lin" valueType="num">
                                      <p:cBhvr>
                                        <p:cTn id="65" dur="1000" fill="hold"/>
                                        <p:tgtEl>
                                          <p:spTgt spid="39"/>
                                        </p:tgtEl>
                                        <p:attrNameLst>
                                          <p:attrName>ppt_x</p:attrName>
                                        </p:attrNameLst>
                                      </p:cBhvr>
                                      <p:tavLst>
                                        <p:tav tm="0">
                                          <p:val>
                                            <p:strVal val="#ppt_x"/>
                                          </p:val>
                                        </p:tav>
                                        <p:tav tm="100000">
                                          <p:val>
                                            <p:strVal val="#ppt_x"/>
                                          </p:val>
                                        </p:tav>
                                      </p:tavLst>
                                    </p:anim>
                                    <p:anim calcmode="lin" valueType="num">
                                      <p:cBhvr>
                                        <p:cTn id="6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1000"/>
                                        <p:tgtEl>
                                          <p:spTgt spid="40"/>
                                        </p:tgtEl>
                                      </p:cBhvr>
                                    </p:animEffect>
                                    <p:anim calcmode="lin" valueType="num">
                                      <p:cBhvr>
                                        <p:cTn id="72" dur="1000" fill="hold"/>
                                        <p:tgtEl>
                                          <p:spTgt spid="40"/>
                                        </p:tgtEl>
                                        <p:attrNameLst>
                                          <p:attrName>ppt_x</p:attrName>
                                        </p:attrNameLst>
                                      </p:cBhvr>
                                      <p:tavLst>
                                        <p:tav tm="0">
                                          <p:val>
                                            <p:strVal val="#ppt_x"/>
                                          </p:val>
                                        </p:tav>
                                        <p:tav tm="100000">
                                          <p:val>
                                            <p:strVal val="#ppt_x"/>
                                          </p:val>
                                        </p:tav>
                                      </p:tavLst>
                                    </p:anim>
                                    <p:anim calcmode="lin" valueType="num">
                                      <p:cBhvr>
                                        <p:cTn id="73" dur="1000" fill="hold"/>
                                        <p:tgtEl>
                                          <p:spTgt spid="4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1000"/>
                                        <p:tgtEl>
                                          <p:spTgt spid="41"/>
                                        </p:tgtEl>
                                      </p:cBhvr>
                                    </p:animEffect>
                                    <p:anim calcmode="lin" valueType="num">
                                      <p:cBhvr>
                                        <p:cTn id="77" dur="1000" fill="hold"/>
                                        <p:tgtEl>
                                          <p:spTgt spid="41"/>
                                        </p:tgtEl>
                                        <p:attrNameLst>
                                          <p:attrName>ppt_x</p:attrName>
                                        </p:attrNameLst>
                                      </p:cBhvr>
                                      <p:tavLst>
                                        <p:tav tm="0">
                                          <p:val>
                                            <p:strVal val="#ppt_x"/>
                                          </p:val>
                                        </p:tav>
                                        <p:tav tm="100000">
                                          <p:val>
                                            <p:strVal val="#ppt_x"/>
                                          </p:val>
                                        </p:tav>
                                      </p:tavLst>
                                    </p:anim>
                                    <p:anim calcmode="lin" valueType="num">
                                      <p:cBhvr>
                                        <p:cTn id="78" dur="1000" fill="hold"/>
                                        <p:tgtEl>
                                          <p:spTgt spid="41"/>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1000"/>
                                        <p:tgtEl>
                                          <p:spTgt spid="42"/>
                                        </p:tgtEl>
                                      </p:cBhvr>
                                    </p:animEffect>
                                    <p:anim calcmode="lin" valueType="num">
                                      <p:cBhvr>
                                        <p:cTn id="82" dur="1000" fill="hold"/>
                                        <p:tgtEl>
                                          <p:spTgt spid="42"/>
                                        </p:tgtEl>
                                        <p:attrNameLst>
                                          <p:attrName>ppt_x</p:attrName>
                                        </p:attrNameLst>
                                      </p:cBhvr>
                                      <p:tavLst>
                                        <p:tav tm="0">
                                          <p:val>
                                            <p:strVal val="#ppt_x"/>
                                          </p:val>
                                        </p:tav>
                                        <p:tav tm="100000">
                                          <p:val>
                                            <p:strVal val="#ppt_x"/>
                                          </p:val>
                                        </p:tav>
                                      </p:tavLst>
                                    </p:anim>
                                    <p:anim calcmode="lin" valueType="num">
                                      <p:cBhvr>
                                        <p:cTn id="83" dur="1000" fill="hold"/>
                                        <p:tgtEl>
                                          <p:spTgt spid="4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1000"/>
                                        <p:tgtEl>
                                          <p:spTgt spid="43"/>
                                        </p:tgtEl>
                                      </p:cBhvr>
                                    </p:animEffect>
                                    <p:anim calcmode="lin" valueType="num">
                                      <p:cBhvr>
                                        <p:cTn id="87" dur="1000" fill="hold"/>
                                        <p:tgtEl>
                                          <p:spTgt spid="43"/>
                                        </p:tgtEl>
                                        <p:attrNameLst>
                                          <p:attrName>ppt_x</p:attrName>
                                        </p:attrNameLst>
                                      </p:cBhvr>
                                      <p:tavLst>
                                        <p:tav tm="0">
                                          <p:val>
                                            <p:strVal val="#ppt_x"/>
                                          </p:val>
                                        </p:tav>
                                        <p:tav tm="100000">
                                          <p:val>
                                            <p:strVal val="#ppt_x"/>
                                          </p:val>
                                        </p:tav>
                                      </p:tavLst>
                                    </p:anim>
                                    <p:anim calcmode="lin" valueType="num">
                                      <p:cBhvr>
                                        <p:cTn id="88" dur="1000" fill="hold"/>
                                        <p:tgtEl>
                                          <p:spTgt spid="4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fade">
                                      <p:cBhvr>
                                        <p:cTn id="91" dur="1000"/>
                                        <p:tgtEl>
                                          <p:spTgt spid="44"/>
                                        </p:tgtEl>
                                      </p:cBhvr>
                                    </p:animEffect>
                                    <p:anim calcmode="lin" valueType="num">
                                      <p:cBhvr>
                                        <p:cTn id="92" dur="1000" fill="hold"/>
                                        <p:tgtEl>
                                          <p:spTgt spid="44"/>
                                        </p:tgtEl>
                                        <p:attrNameLst>
                                          <p:attrName>ppt_x</p:attrName>
                                        </p:attrNameLst>
                                      </p:cBhvr>
                                      <p:tavLst>
                                        <p:tav tm="0">
                                          <p:val>
                                            <p:strVal val="#ppt_x"/>
                                          </p:val>
                                        </p:tav>
                                        <p:tav tm="100000">
                                          <p:val>
                                            <p:strVal val="#ppt_x"/>
                                          </p:val>
                                        </p:tav>
                                      </p:tavLst>
                                    </p:anim>
                                    <p:anim calcmode="lin" valueType="num">
                                      <p:cBhvr>
                                        <p:cTn id="93" dur="1000" fill="hold"/>
                                        <p:tgtEl>
                                          <p:spTgt spid="4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1000"/>
                                        <p:tgtEl>
                                          <p:spTgt spid="45"/>
                                        </p:tgtEl>
                                      </p:cBhvr>
                                    </p:animEffect>
                                    <p:anim calcmode="lin" valueType="num">
                                      <p:cBhvr>
                                        <p:cTn id="97" dur="1000" fill="hold"/>
                                        <p:tgtEl>
                                          <p:spTgt spid="45"/>
                                        </p:tgtEl>
                                        <p:attrNameLst>
                                          <p:attrName>ppt_x</p:attrName>
                                        </p:attrNameLst>
                                      </p:cBhvr>
                                      <p:tavLst>
                                        <p:tav tm="0">
                                          <p:val>
                                            <p:strVal val="#ppt_x"/>
                                          </p:val>
                                        </p:tav>
                                        <p:tav tm="100000">
                                          <p:val>
                                            <p:strVal val="#ppt_x"/>
                                          </p:val>
                                        </p:tav>
                                      </p:tavLst>
                                    </p:anim>
                                    <p:anim calcmode="lin" valueType="num">
                                      <p:cBhvr>
                                        <p:cTn id="98"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31" grpId="0" bldLvl="0" animBg="1"/>
      <p:bldP spid="32" grpId="0"/>
      <p:bldP spid="33" grpId="0" bldLvl="0" animBg="1"/>
      <p:bldP spid="34" grpId="0" bldLvl="0" animBg="1"/>
      <p:bldP spid="35" grpId="0"/>
      <p:bldP spid="37" grpId="0" bldLvl="0" animBg="1"/>
      <p:bldP spid="38" grpId="0"/>
      <p:bldP spid="39" grpId="0" bldLvl="0" animBg="1"/>
      <p:bldP spid="40" grpId="0" bldLvl="0" animBg="1"/>
      <p:bldP spid="41" grpId="0"/>
      <p:bldP spid="43" grpId="0" bldLvl="0" animBg="1"/>
      <p:bldP spid="44" grpId="0"/>
      <p:bldP spid="4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4.5</a:t>
            </a:r>
            <a:r>
              <a:rPr lang="zh-CN" altLang="en-US" sz="3600" spc="600">
                <a:latin typeface="微软雅黑" panose="020B0503020204020204" pitchFamily="34" charset="-122"/>
                <a:ea typeface="微软雅黑" panose="020B0503020204020204" pitchFamily="34" charset="-122"/>
              </a:rPr>
              <a:t>上线计划</a:t>
            </a:r>
            <a:endParaRPr lang="zh-CN" altLang="en-US" sz="3600" spc="60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0" y="1330960"/>
            <a:ext cx="12186285" cy="4981575"/>
          </a:xfrm>
          <a:prstGeom prst="rect">
            <a:avLst/>
          </a:prstGeom>
        </p:spPr>
      </p:pic>
    </p:spTree>
  </p:cSld>
  <p:clrMapOvr>
    <a:masterClrMapping/>
  </p:clrMapOvr>
  <p:transition>
    <p:zo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spc="600">
                <a:latin typeface="微软雅黑" panose="020B0503020204020204" pitchFamily="34" charset="-122"/>
                <a:ea typeface="微软雅黑" panose="020B0503020204020204" pitchFamily="34" charset="-122"/>
              </a:rPr>
              <a:t>4.6</a:t>
            </a:r>
            <a:r>
              <a:rPr lang="zh-CN" altLang="en-US" sz="3600" spc="600">
                <a:latin typeface="微软雅黑" panose="020B0503020204020204" pitchFamily="34" charset="-122"/>
                <a:ea typeface="微软雅黑" panose="020B0503020204020204" pitchFamily="34" charset="-122"/>
              </a:rPr>
              <a:t>联系方式</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31" name="TextBox 2"/>
          <p:cNvSpPr txBox="1"/>
          <p:nvPr/>
        </p:nvSpPr>
        <p:spPr>
          <a:xfrm>
            <a:off x="6670642" y="1700996"/>
            <a:ext cx="3888269" cy="523220"/>
          </a:xfrm>
          <a:prstGeom prst="rect">
            <a:avLst/>
          </a:prstGeom>
          <a:noFill/>
        </p:spPr>
        <p:txBody>
          <a:bodyPr wrap="square" rtlCol="0">
            <a:spAutoFit/>
          </a:bodyPr>
          <a:lstStyle/>
          <a:p>
            <a:pPr algn="just" eaLnBrk="1" hangingPunct="1"/>
            <a:r>
              <a:rPr lang="zh-CN" altLang="en-US" sz="2800">
                <a:solidFill>
                  <a:srgbClr val="000000"/>
                </a:solidFill>
                <a:ea typeface="微软雅黑" panose="020B0503020204020204" pitchFamily="34" charset="-122"/>
              </a:rPr>
              <a:t>软件公司联系方式</a:t>
            </a:r>
            <a:endParaRPr lang="zh-CN" altLang="zh-CN" sz="2800" dirty="0">
              <a:solidFill>
                <a:srgbClr val="000000"/>
              </a:solidFill>
              <a:ea typeface="微软雅黑" panose="020B0503020204020204" pitchFamily="34" charset="-122"/>
            </a:endParaRPr>
          </a:p>
        </p:txBody>
      </p:sp>
      <p:sp>
        <p:nvSpPr>
          <p:cNvPr id="32" name="TextBox 2"/>
          <p:cNvSpPr txBox="1"/>
          <p:nvPr/>
        </p:nvSpPr>
        <p:spPr>
          <a:xfrm>
            <a:off x="6683706" y="2565734"/>
            <a:ext cx="4739869" cy="3415030"/>
          </a:xfrm>
          <a:prstGeom prst="rect">
            <a:avLst/>
          </a:prstGeom>
          <a:noFill/>
        </p:spPr>
        <p:txBody>
          <a:bodyPr wrap="square" rtlCol="0">
            <a:spAutoFit/>
          </a:bodyPr>
          <a:lstStyle/>
          <a:p>
            <a:pPr algn="just" eaLnBrk="1" hangingPunct="1"/>
            <a:r>
              <a:rPr lang="en-US" altLang="zh-CN" sz="2400" b="1">
                <a:solidFill>
                  <a:srgbClr val="000000"/>
                </a:solidFill>
                <a:ea typeface="微软雅黑" panose="020B0503020204020204" pitchFamily="34" charset="-122"/>
              </a:rPr>
              <a:t>1.</a:t>
            </a:r>
            <a:r>
              <a:rPr lang="zh-CN" altLang="en-US" sz="2400" b="1">
                <a:solidFill>
                  <a:srgbClr val="000000"/>
                </a:solidFill>
                <a:ea typeface="微软雅黑" panose="020B0503020204020204" pitchFamily="34" charset="-122"/>
              </a:rPr>
              <a:t>统一公共支付平台</a:t>
            </a:r>
            <a:r>
              <a:rPr lang="en-US" altLang="zh-CN" sz="2400" b="1">
                <a:solidFill>
                  <a:srgbClr val="000000"/>
                </a:solidFill>
                <a:ea typeface="微软雅黑" panose="020B0503020204020204" pitchFamily="34" charset="-122"/>
              </a:rPr>
              <a:t>:</a:t>
            </a:r>
            <a:endParaRPr lang="en-US" altLang="zh-CN" sz="2400" b="1">
              <a:solidFill>
                <a:srgbClr val="000000"/>
              </a:solidFill>
              <a:ea typeface="微软雅黑" panose="020B0503020204020204" pitchFamily="34" charset="-122"/>
            </a:endParaRPr>
          </a:p>
          <a:p>
            <a:pPr algn="just" eaLnBrk="1" hangingPunct="1"/>
            <a:r>
              <a:rPr lang="zh-CN" altLang="en-US" sz="2400">
                <a:solidFill>
                  <a:srgbClr val="000000"/>
                </a:solidFill>
                <a:ea typeface="微软雅黑" panose="020B0503020204020204" pitchFamily="34" charset="-122"/>
              </a:rPr>
              <a:t>客服</a:t>
            </a:r>
            <a:r>
              <a:rPr lang="en-US" altLang="zh-CN" sz="2400">
                <a:solidFill>
                  <a:srgbClr val="000000"/>
                </a:solidFill>
                <a:ea typeface="微软雅黑" panose="020B0503020204020204" pitchFamily="34" charset="-122"/>
              </a:rPr>
              <a:t>1: 19956503615</a:t>
            </a:r>
            <a:endParaRPr lang="en-US" altLang="zh-CN" sz="2400">
              <a:solidFill>
                <a:srgbClr val="000000"/>
              </a:solidFill>
              <a:ea typeface="微软雅黑" panose="020B0503020204020204" pitchFamily="34" charset="-122"/>
            </a:endParaRPr>
          </a:p>
          <a:p>
            <a:pPr algn="just" eaLnBrk="1" hangingPunct="1"/>
            <a:r>
              <a:rPr lang="zh-CN" altLang="en-US" sz="2400">
                <a:solidFill>
                  <a:srgbClr val="000000"/>
                </a:solidFill>
                <a:ea typeface="微软雅黑" panose="020B0503020204020204" pitchFamily="34" charset="-122"/>
              </a:rPr>
              <a:t>客服</a:t>
            </a:r>
            <a:r>
              <a:rPr lang="en-US" altLang="zh-CN" sz="2400">
                <a:solidFill>
                  <a:srgbClr val="000000"/>
                </a:solidFill>
                <a:ea typeface="微软雅黑" panose="020B0503020204020204" pitchFamily="34" charset="-122"/>
              </a:rPr>
              <a:t>2: 17305603214</a:t>
            </a:r>
            <a:endParaRPr lang="zh-CN" altLang="en-US" sz="2400">
              <a:solidFill>
                <a:srgbClr val="000000"/>
              </a:solidFill>
              <a:ea typeface="微软雅黑" panose="020B0503020204020204" pitchFamily="34" charset="-122"/>
            </a:endParaRPr>
          </a:p>
          <a:p>
            <a:pPr algn="just" eaLnBrk="1" hangingPunct="1"/>
            <a:endParaRPr lang="en-US" altLang="zh-CN" sz="2400">
              <a:solidFill>
                <a:srgbClr val="000000"/>
              </a:solidFill>
              <a:ea typeface="微软雅黑" panose="020B0503020204020204" pitchFamily="34" charset="-122"/>
            </a:endParaRPr>
          </a:p>
          <a:p>
            <a:pPr algn="just" eaLnBrk="1" hangingPunct="1"/>
            <a:endParaRPr lang="en-US" altLang="zh-CN" sz="2400">
              <a:solidFill>
                <a:srgbClr val="000000"/>
              </a:solidFill>
              <a:ea typeface="微软雅黑" panose="020B0503020204020204" pitchFamily="34" charset="-122"/>
            </a:endParaRPr>
          </a:p>
          <a:p>
            <a:pPr algn="just" eaLnBrk="1" hangingPunct="1"/>
            <a:r>
              <a:rPr lang="en-US" altLang="zh-CN" sz="2400" b="1">
                <a:solidFill>
                  <a:srgbClr val="000000"/>
                </a:solidFill>
                <a:ea typeface="微软雅黑" panose="020B0503020204020204" pitchFamily="34" charset="-122"/>
              </a:rPr>
              <a:t>2.</a:t>
            </a:r>
            <a:r>
              <a:rPr lang="zh-CN" altLang="en-US" sz="2400" b="1">
                <a:solidFill>
                  <a:srgbClr val="000000"/>
                </a:solidFill>
                <a:ea typeface="微软雅黑" panose="020B0503020204020204" pitchFamily="34" charset="-122"/>
              </a:rPr>
              <a:t>新版非税系统</a:t>
            </a:r>
            <a:r>
              <a:rPr lang="en-US" altLang="zh-CN" sz="2400" b="1">
                <a:solidFill>
                  <a:srgbClr val="000000"/>
                </a:solidFill>
                <a:ea typeface="微软雅黑" panose="020B0503020204020204" pitchFamily="34" charset="-122"/>
              </a:rPr>
              <a:t>:</a:t>
            </a:r>
            <a:endParaRPr lang="en-US" altLang="zh-CN" sz="2400" b="1">
              <a:solidFill>
                <a:srgbClr val="000000"/>
              </a:solidFill>
              <a:ea typeface="微软雅黑" panose="020B0503020204020204" pitchFamily="34" charset="-122"/>
            </a:endParaRPr>
          </a:p>
          <a:p>
            <a:pPr algn="just" eaLnBrk="1" hangingPunct="1"/>
            <a:r>
              <a:rPr lang="zh-CN" altLang="en-US" sz="2400">
                <a:solidFill>
                  <a:srgbClr val="000000"/>
                </a:solidFill>
                <a:ea typeface="微软雅黑" panose="020B0503020204020204" pitchFamily="34" charset="-122"/>
              </a:rPr>
              <a:t>客服：</a:t>
            </a:r>
            <a:r>
              <a:rPr lang="en-US" altLang="zh-CN" sz="2400">
                <a:solidFill>
                  <a:srgbClr val="000000"/>
                </a:solidFill>
                <a:ea typeface="微软雅黑" panose="020B0503020204020204" pitchFamily="34" charset="-122"/>
              </a:rPr>
              <a:t>18355186984</a:t>
            </a:r>
            <a:endParaRPr lang="en-US" altLang="zh-CN" sz="2400">
              <a:solidFill>
                <a:srgbClr val="000000"/>
              </a:solidFill>
              <a:ea typeface="微软雅黑" panose="020B0503020204020204" pitchFamily="34" charset="-122"/>
            </a:endParaRPr>
          </a:p>
          <a:p>
            <a:pPr algn="just" eaLnBrk="1" hangingPunct="1"/>
            <a:r>
              <a:rPr lang="zh-CN" altLang="en-US" sz="2400">
                <a:solidFill>
                  <a:srgbClr val="000000"/>
                </a:solidFill>
                <a:ea typeface="微软雅黑" panose="020B0503020204020204" pitchFamily="34" charset="-122"/>
              </a:rPr>
              <a:t>邮箱：</a:t>
            </a:r>
            <a:r>
              <a:rPr lang="en-US" altLang="zh-CN" sz="2400">
                <a:solidFill>
                  <a:srgbClr val="000000"/>
                </a:solidFill>
                <a:ea typeface="微软雅黑" panose="020B0503020204020204" pitchFamily="34" charset="-122"/>
              </a:rPr>
              <a:t>13645659254</a:t>
            </a:r>
            <a:r>
              <a:rPr lang="en-US" altLang="zh-CN" sz="2400">
                <a:solidFill>
                  <a:srgbClr val="000000"/>
                </a:solidFill>
                <a:ea typeface="微软雅黑" panose="020B0503020204020204" pitchFamily="34" charset="-122"/>
              </a:rPr>
              <a:t>@163.com</a:t>
            </a:r>
            <a:endParaRPr lang="en-US" altLang="zh-CN" sz="2400">
              <a:solidFill>
                <a:srgbClr val="000000"/>
              </a:solidFill>
              <a:ea typeface="微软雅黑" panose="020B0503020204020204" pitchFamily="34" charset="-122"/>
            </a:endParaRPr>
          </a:p>
          <a:p>
            <a:pPr algn="just" eaLnBrk="1" hangingPunct="1"/>
            <a:endParaRPr lang="en-US" altLang="zh-CN" sz="2400">
              <a:solidFill>
                <a:srgbClr val="000000"/>
              </a:solidFill>
              <a:ea typeface="微软雅黑" panose="020B0503020204020204" pitchFamily="34" charset="-122"/>
            </a:endParaRPr>
          </a:p>
        </p:txBody>
      </p:sp>
      <p:pic>
        <p:nvPicPr>
          <p:cNvPr id="33" name="图片 32"/>
          <p:cNvPicPr>
            <a:picLocks noChangeAspect="1"/>
          </p:cNvPicPr>
          <p:nvPr/>
        </p:nvPicPr>
        <p:blipFill>
          <a:blip r:embed="rId1"/>
          <a:stretch>
            <a:fillRect/>
          </a:stretch>
        </p:blipFill>
        <p:spPr>
          <a:xfrm>
            <a:off x="1795594" y="2507346"/>
            <a:ext cx="2883201" cy="3586633"/>
          </a:xfrm>
          <a:prstGeom prst="rect">
            <a:avLst/>
          </a:prstGeom>
        </p:spPr>
      </p:pic>
      <p:sp>
        <p:nvSpPr>
          <p:cNvPr id="34" name="TextBox 2"/>
          <p:cNvSpPr txBox="1"/>
          <p:nvPr/>
        </p:nvSpPr>
        <p:spPr>
          <a:xfrm>
            <a:off x="1846788" y="1642608"/>
            <a:ext cx="2952328" cy="523220"/>
          </a:xfrm>
          <a:prstGeom prst="rect">
            <a:avLst/>
          </a:prstGeom>
          <a:noFill/>
        </p:spPr>
        <p:txBody>
          <a:bodyPr wrap="square" rtlCol="0">
            <a:spAutoFit/>
          </a:bodyPr>
          <a:lstStyle/>
          <a:p>
            <a:pPr algn="just" eaLnBrk="1" hangingPunct="1"/>
            <a:r>
              <a:rPr lang="zh-CN" altLang="en-US" sz="2800">
                <a:solidFill>
                  <a:srgbClr val="000000"/>
                </a:solidFill>
                <a:ea typeface="微软雅黑" panose="020B0503020204020204" pitchFamily="34" charset="-122"/>
              </a:rPr>
              <a:t>财政沟通微信群</a:t>
            </a:r>
            <a:endParaRPr lang="zh-CN" altLang="zh-CN" sz="2800" dirty="0">
              <a:solidFill>
                <a:srgbClr val="000000"/>
              </a:solidFill>
              <a:ea typeface="微软雅黑" panose="020B0503020204020204" pitchFamily="34" charset="-122"/>
            </a:endParaRPr>
          </a:p>
        </p:txBody>
      </p:sp>
    </p:spTree>
  </p:cSld>
  <p:clrMapOvr>
    <a:masterClrMapping/>
  </p:clrMapOvr>
  <p:transition>
    <p:zo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948143" y="1"/>
            <a:ext cx="795763" cy="35091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eaLnBrk="1" fontAlgn="auto" hangingPunct="1">
              <a:spcBef>
                <a:spcPts val="0"/>
              </a:spcBef>
              <a:spcAft>
                <a:spcPts val="0"/>
              </a:spcAft>
              <a:defRPr/>
            </a:pPr>
            <a:endParaRPr lang="zh-CN" altLang="en-US" noProof="1"/>
          </a:p>
        </p:txBody>
      </p:sp>
      <p:sp>
        <p:nvSpPr>
          <p:cNvPr id="3" name="任意多边形 2"/>
          <p:cNvSpPr/>
          <p:nvPr>
            <p:custDataLst>
              <p:tags r:id="rId2"/>
            </p:custDataLst>
          </p:nvPr>
        </p:nvSpPr>
        <p:spPr>
          <a:xfrm>
            <a:off x="948143" y="3509188"/>
            <a:ext cx="795763" cy="65737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eaLnBrk="1" fontAlgn="auto" hangingPunct="1">
              <a:spcBef>
                <a:spcPts val="0"/>
              </a:spcBef>
              <a:spcAft>
                <a:spcPts val="0"/>
              </a:spcAft>
              <a:defRPr/>
            </a:pPr>
            <a:endParaRPr lang="zh-CN" altLang="en-US" noProof="1"/>
          </a:p>
        </p:txBody>
      </p:sp>
      <p:sp>
        <p:nvSpPr>
          <p:cNvPr id="4" name="矩形 3"/>
          <p:cNvSpPr/>
          <p:nvPr>
            <p:custDataLst>
              <p:tags r:id="rId3"/>
            </p:custDataLst>
          </p:nvPr>
        </p:nvSpPr>
        <p:spPr>
          <a:xfrm>
            <a:off x="1743906" y="3509188"/>
            <a:ext cx="10446507" cy="6573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4272" tIns="0" rIns="214272" bIns="0" anchor="ctr"/>
          <a:lstStyle/>
          <a:p>
            <a:pPr algn="r" eaLnBrk="1" hangingPunct="1">
              <a:defRPr/>
            </a:pPr>
            <a:endParaRPr sz="3300" noProof="1">
              <a:solidFill>
                <a:srgbClr val="A0E2E4"/>
              </a:solidFill>
              <a:latin typeface="幼圆" panose="02010509060101010101" pitchFamily="49" charset="-122"/>
              <a:cs typeface="Meiryo" panose="020B0604030504040204" charset="-128"/>
            </a:endParaRPr>
          </a:p>
        </p:txBody>
      </p:sp>
      <p:sp>
        <p:nvSpPr>
          <p:cNvPr id="7" name="矩形 6"/>
          <p:cNvSpPr/>
          <p:nvPr>
            <p:custDataLst>
              <p:tags r:id="rId4"/>
            </p:custDataLst>
          </p:nvPr>
        </p:nvSpPr>
        <p:spPr>
          <a:xfrm>
            <a:off x="1" y="2340517"/>
            <a:ext cx="10383015" cy="11686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kumimoji="1" sz="2600">
                <a:solidFill>
                  <a:schemeClr val="tx1"/>
                </a:solidFill>
                <a:latin typeface="Arial" panose="020B0604020202020204" pitchFamily="34" charset="0"/>
                <a:ea typeface="宋体" panose="02010600030101010101" pitchFamily="2" charset="-122"/>
              </a:defRPr>
            </a:lvl1pPr>
            <a:lvl2pPr marL="742950" indent="-285750">
              <a:defRPr kumimoji="1" sz="2600">
                <a:solidFill>
                  <a:schemeClr val="tx1"/>
                </a:solidFill>
                <a:latin typeface="Arial" panose="020B0604020202020204" pitchFamily="34" charset="0"/>
                <a:ea typeface="宋体" panose="02010600030101010101" pitchFamily="2" charset="-122"/>
              </a:defRPr>
            </a:lvl2pPr>
            <a:lvl3pPr marL="1143000" indent="-228600">
              <a:defRPr kumimoji="1" sz="2600">
                <a:solidFill>
                  <a:schemeClr val="tx1"/>
                </a:solidFill>
                <a:latin typeface="Arial" panose="020B0604020202020204" pitchFamily="34" charset="0"/>
                <a:ea typeface="宋体" panose="02010600030101010101" pitchFamily="2" charset="-122"/>
              </a:defRPr>
            </a:lvl3pPr>
            <a:lvl4pPr marL="1600200" indent="-228600">
              <a:defRPr kumimoji="1" sz="2600">
                <a:solidFill>
                  <a:schemeClr val="tx1"/>
                </a:solidFill>
                <a:latin typeface="Arial" panose="020B0604020202020204" pitchFamily="34" charset="0"/>
                <a:ea typeface="宋体" panose="02010600030101010101" pitchFamily="2" charset="-122"/>
              </a:defRPr>
            </a:lvl4pPr>
            <a:lvl5pPr marL="2057400" indent="-228600">
              <a:defRPr kumimoji="1" sz="26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6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6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6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600">
                <a:solidFill>
                  <a:schemeClr val="tx1"/>
                </a:solidFill>
                <a:latin typeface="Arial" panose="020B0604020202020204" pitchFamily="34" charset="0"/>
                <a:ea typeface="宋体" panose="02010600030101010101" pitchFamily="2" charset="-122"/>
              </a:defRPr>
            </a:lvl9pPr>
          </a:lstStyle>
          <a:p>
            <a:pPr algn="ctr" eaLnBrk="1" hangingPunct="1">
              <a:defRPr/>
            </a:pPr>
            <a:r>
              <a:rPr kumimoji="0" lang="zh-CN" altLang="en-US" sz="6400" noProof="1">
                <a:solidFill>
                  <a:srgbClr val="FFFFFF"/>
                </a:solidFill>
                <a:latin typeface="幼圆" panose="02010509060101010101" pitchFamily="49" charset="-122"/>
                <a:ea typeface="幼圆" panose="02010509060101010101" pitchFamily="49" charset="-122"/>
              </a:rPr>
              <a:t>感谢您的聆听！</a:t>
            </a:r>
            <a:endParaRPr kumimoji="0" lang="zh-CN" altLang="en-US" sz="6400" noProof="1">
              <a:solidFill>
                <a:srgbClr val="FFFFFF"/>
              </a:solidFill>
              <a:latin typeface="幼圆" panose="02010509060101010101" pitchFamily="49" charset="-122"/>
              <a:ea typeface="幼圆" panose="02010509060101010101" pitchFamily="49" charset="-122"/>
            </a:endParaRPr>
          </a:p>
        </p:txBody>
      </p:sp>
      <p:sp>
        <p:nvSpPr>
          <p:cNvPr id="8" name="矩形 7"/>
          <p:cNvSpPr/>
          <p:nvPr>
            <p:custDataLst>
              <p:tags r:id="rId5"/>
            </p:custDataLst>
          </p:nvPr>
        </p:nvSpPr>
        <p:spPr>
          <a:xfrm>
            <a:off x="10383015" y="4166565"/>
            <a:ext cx="1346025" cy="6780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eaLnBrk="1" fontAlgn="auto" hangingPunct="1">
              <a:spcBef>
                <a:spcPts val="0"/>
              </a:spcBef>
              <a:spcAft>
                <a:spcPts val="0"/>
              </a:spcAft>
              <a:defRPr/>
            </a:pPr>
            <a:endParaRPr lang="zh-CN" altLang="en-US" noProof="1"/>
          </a:p>
        </p:txBody>
      </p:sp>
      <p:sp>
        <p:nvSpPr>
          <p:cNvPr id="6" name="直角三角形 5"/>
          <p:cNvSpPr/>
          <p:nvPr>
            <p:custDataLst>
              <p:tags r:id="rId6"/>
            </p:custDataLst>
          </p:nvPr>
        </p:nvSpPr>
        <p:spPr>
          <a:xfrm>
            <a:off x="10383015" y="2340517"/>
            <a:ext cx="1346025" cy="116867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eaLnBrk="1" fontAlgn="auto" hangingPunct="1">
              <a:spcBef>
                <a:spcPts val="0"/>
              </a:spcBef>
              <a:spcAft>
                <a:spcPts val="0"/>
              </a:spcAft>
              <a:defRPr/>
            </a:pPr>
            <a:endParaRPr lang="zh-CN" altLang="en-US" noProof="1"/>
          </a:p>
        </p:txBody>
      </p:sp>
      <p:sp>
        <p:nvSpPr>
          <p:cNvPr id="10" name="直角三角形 9"/>
          <p:cNvSpPr/>
          <p:nvPr>
            <p:custDataLst>
              <p:tags r:id="rId7"/>
            </p:custDataLst>
          </p:nvPr>
        </p:nvSpPr>
        <p:spPr>
          <a:xfrm flipH="1" flipV="1">
            <a:off x="10383015" y="4844584"/>
            <a:ext cx="1346025" cy="116867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eaLnBrk="1" fontAlgn="auto" hangingPunct="1">
              <a:spcBef>
                <a:spcPts val="0"/>
              </a:spcBef>
              <a:spcAft>
                <a:spcPts val="0"/>
              </a:spcAft>
              <a:defRPr/>
            </a:pPr>
            <a:endParaRPr lang="zh-CN" altLang="en-US" noProof="1"/>
          </a:p>
        </p:txBody>
      </p:sp>
      <p:sp>
        <p:nvSpPr>
          <p:cNvPr id="11" name="矩形 10"/>
          <p:cNvSpPr/>
          <p:nvPr>
            <p:custDataLst>
              <p:tags r:id="rId8"/>
            </p:custDataLst>
          </p:nvPr>
        </p:nvSpPr>
        <p:spPr>
          <a:xfrm>
            <a:off x="11729041" y="4847761"/>
            <a:ext cx="461373" cy="11654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eaLnBrk="1" fontAlgn="auto" hangingPunct="1">
              <a:spcBef>
                <a:spcPts val="0"/>
              </a:spcBef>
              <a:spcAft>
                <a:spcPts val="0"/>
              </a:spcAft>
              <a:defRPr/>
            </a:pPr>
            <a:endParaRPr lang="zh-CN" altLang="en-US" noProof="1"/>
          </a:p>
        </p:txBody>
      </p:sp>
    </p:spTree>
    <p:custDataLst>
      <p:tags r:id="rId9"/>
    </p:custData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a:latin typeface="微软雅黑" panose="020B0503020204020204" pitchFamily="34" charset="-122"/>
                <a:ea typeface="微软雅黑" panose="020B0503020204020204" pitchFamily="34" charset="-122"/>
              </a:rPr>
              <a:t>1.1</a:t>
            </a:r>
            <a:r>
              <a:rPr lang="zh-CN" altLang="en-US" sz="3600">
                <a:latin typeface="微软雅黑" panose="020B0503020204020204" pitchFamily="34" charset="-122"/>
                <a:ea typeface="微软雅黑" panose="020B0503020204020204" pitchFamily="34" charset="-122"/>
              </a:rPr>
              <a:t>系统概述</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10" name="内容占位符 2"/>
          <p:cNvSpPr txBox="1"/>
          <p:nvPr/>
        </p:nvSpPr>
        <p:spPr>
          <a:xfrm>
            <a:off x="622826" y="938808"/>
            <a:ext cx="10572787" cy="5733954"/>
          </a:xfrm>
          <a:prstGeom prst="rect">
            <a:avLst/>
          </a:prstGeom>
        </p:spPr>
        <p:txBody>
          <a:bodyPr vert="horz" lIns="108850" tIns="54425" rIns="108850" bIns="54425" rtlCol="0" anchor="ctr"/>
          <a:lstStyle>
            <a:defPPr>
              <a:defRPr lang="zh-CN"/>
            </a:defPPr>
            <a:lvl1pPr algn="l" rtl="0" eaLnBrk="0" fontAlgn="base" hangingPunct="0">
              <a:spcBef>
                <a:spcPct val="0"/>
              </a:spcBef>
              <a:spcAft>
                <a:spcPct val="0"/>
              </a:spcAft>
              <a:buFontTx/>
              <a:buNone/>
              <a:defRPr sz="1100" kern="1200">
                <a:solidFill>
                  <a:schemeClr val="tx1">
                    <a:tint val="75000"/>
                  </a:schemeClr>
                </a:solidFill>
                <a:latin typeface="Arial" panose="020B0604020202020204" pitchFamily="34" charset="0"/>
                <a:ea typeface="宋体" panose="02010600030101010101" pitchFamily="2" charset="-122"/>
                <a:cs typeface="+mn-cs"/>
              </a:defRPr>
            </a:lvl1pPr>
            <a:lvl2pPr marL="544195"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2pPr>
            <a:lvl3pPr marL="1088390"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3pPr>
            <a:lvl4pPr marL="1632585"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4pPr>
            <a:lvl5pPr marL="2176780"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5pPr>
            <a:lvl6pPr marL="2720975" algn="l" defTabSz="1088390" rtl="0" eaLnBrk="1" latinLnBrk="0" hangingPunct="1">
              <a:defRPr sz="3100" kern="1200">
                <a:solidFill>
                  <a:schemeClr val="tx1"/>
                </a:solidFill>
                <a:latin typeface="Arial" panose="020B0604020202020204" pitchFamily="34" charset="0"/>
                <a:ea typeface="宋体" panose="02010600030101010101" pitchFamily="2" charset="-122"/>
                <a:cs typeface="+mn-cs"/>
              </a:defRPr>
            </a:lvl6pPr>
            <a:lvl7pPr marL="3265805" algn="l" defTabSz="1088390" rtl="0" eaLnBrk="1" latinLnBrk="0" hangingPunct="1">
              <a:defRPr sz="3100" kern="1200">
                <a:solidFill>
                  <a:schemeClr val="tx1"/>
                </a:solidFill>
                <a:latin typeface="Arial" panose="020B0604020202020204" pitchFamily="34" charset="0"/>
                <a:ea typeface="宋体" panose="02010600030101010101" pitchFamily="2" charset="-122"/>
                <a:cs typeface="+mn-cs"/>
              </a:defRPr>
            </a:lvl7pPr>
            <a:lvl8pPr marL="3810000" algn="l" defTabSz="1088390" rtl="0" eaLnBrk="1" latinLnBrk="0" hangingPunct="1">
              <a:defRPr sz="3100" kern="1200">
                <a:solidFill>
                  <a:schemeClr val="tx1"/>
                </a:solidFill>
                <a:latin typeface="Arial" panose="020B0604020202020204" pitchFamily="34" charset="0"/>
                <a:ea typeface="宋体" panose="02010600030101010101" pitchFamily="2" charset="-122"/>
                <a:cs typeface="+mn-cs"/>
              </a:defRPr>
            </a:lvl8pPr>
            <a:lvl9pPr marL="4354195" algn="l" defTabSz="1088390" rtl="0" eaLnBrk="1" latinLnBrk="0" hangingPunct="1">
              <a:defRPr sz="3100" kern="1200">
                <a:solidFill>
                  <a:schemeClr val="tx1"/>
                </a:solidFill>
                <a:latin typeface="Arial" panose="020B0604020202020204" pitchFamily="34" charset="0"/>
                <a:ea typeface="宋体" panose="02010600030101010101" pitchFamily="2" charset="-122"/>
                <a:cs typeface="+mn-cs"/>
              </a:defRPr>
            </a:lvl9pPr>
          </a:lstStyle>
          <a:p>
            <a:r>
              <a:rPr lang="zh-CN" altLang="en-US" sz="3600" b="1">
                <a:solidFill>
                  <a:schemeClr val="tx1"/>
                </a:solidFill>
                <a:latin typeface="微软雅黑" panose="020B0503020204020204" pitchFamily="34" charset="-122"/>
                <a:ea typeface="微软雅黑" panose="020B0503020204020204" pitchFamily="34" charset="-122"/>
              </a:rPr>
              <a:t>财政新版非税系统包括四大模块</a:t>
            </a:r>
            <a:endParaRPr lang="en-US" altLang="zh-CN" sz="3600" b="1">
              <a:solidFill>
                <a:schemeClr val="tx1"/>
              </a:solidFill>
              <a:latin typeface="微软雅黑" panose="020B0503020204020204" pitchFamily="34" charset="-122"/>
              <a:ea typeface="微软雅黑" panose="020B0503020204020204" pitchFamily="34" charset="-122"/>
            </a:endParaRPr>
          </a:p>
          <a:p>
            <a:r>
              <a:rPr lang="en-US" altLang="zh-CN" sz="3200" b="1">
                <a:solidFill>
                  <a:schemeClr val="tx1"/>
                </a:solidFill>
                <a:latin typeface="微软雅黑" panose="020B0503020204020204" pitchFamily="34" charset="-122"/>
                <a:ea typeface="微软雅黑" panose="020B0503020204020204" pitchFamily="34" charset="-122"/>
              </a:rPr>
              <a:t>1</a:t>
            </a:r>
            <a:r>
              <a:rPr lang="zh-CN" altLang="en-US" sz="3200" b="1">
                <a:solidFill>
                  <a:schemeClr val="tx1"/>
                </a:solidFill>
                <a:latin typeface="微软雅黑" panose="020B0503020204020204" pitchFamily="34" charset="-122"/>
                <a:ea typeface="微软雅黑" panose="020B0503020204020204" pitchFamily="34" charset="-122"/>
              </a:rPr>
              <a:t>、基础数据管理</a:t>
            </a:r>
            <a:endParaRPr lang="en-US" altLang="zh-CN" sz="3200" b="1">
              <a:solidFill>
                <a:schemeClr val="tx1"/>
              </a:solidFill>
              <a:latin typeface="微软雅黑" panose="020B0503020204020204" pitchFamily="34" charset="-122"/>
              <a:ea typeface="微软雅黑" panose="020B0503020204020204" pitchFamily="34" charset="-122"/>
            </a:endParaRPr>
          </a:p>
          <a:p>
            <a:pPr lvl="1"/>
            <a:r>
              <a:rPr lang="zh-CN" altLang="en-US" sz="2200">
                <a:latin typeface="微软雅黑" panose="020B0503020204020204" pitchFamily="34" charset="-122"/>
                <a:ea typeface="微软雅黑" panose="020B0503020204020204" pitchFamily="34" charset="-122"/>
              </a:rPr>
              <a:t>全省非税基础数据规范化、集中化管理</a:t>
            </a:r>
            <a:endParaRPr lang="en-US" altLang="zh-CN" sz="2200">
              <a:latin typeface="微软雅黑" panose="020B0503020204020204" pitchFamily="34" charset="-122"/>
              <a:ea typeface="微软雅黑" panose="020B0503020204020204" pitchFamily="34" charset="-122"/>
            </a:endParaRPr>
          </a:p>
          <a:p>
            <a:pPr lvl="1"/>
            <a:r>
              <a:rPr lang="zh-CN" altLang="en-US" sz="2200">
                <a:latin typeface="微软雅黑" panose="020B0503020204020204" pitchFamily="34" charset="-122"/>
                <a:ea typeface="微软雅黑" panose="020B0503020204020204" pitchFamily="34" charset="-122"/>
              </a:rPr>
              <a:t>完善账户管理体系，代收机构、结算银行规范化管理</a:t>
            </a:r>
            <a:endParaRPr lang="en-US" altLang="zh-CN" sz="2200">
              <a:latin typeface="微软雅黑" panose="020B0503020204020204" pitchFamily="34" charset="-122"/>
              <a:ea typeface="微软雅黑" panose="020B0503020204020204" pitchFamily="34" charset="-122"/>
            </a:endParaRPr>
          </a:p>
          <a:p>
            <a:r>
              <a:rPr lang="en-US" altLang="zh-CN" sz="3200" b="1">
                <a:solidFill>
                  <a:schemeClr val="tx1"/>
                </a:solidFill>
                <a:latin typeface="微软雅黑" panose="020B0503020204020204" pitchFamily="34" charset="-122"/>
                <a:ea typeface="微软雅黑" panose="020B0503020204020204" pitchFamily="34" charset="-122"/>
              </a:rPr>
              <a:t>2</a:t>
            </a:r>
            <a:r>
              <a:rPr lang="zh-CN" altLang="en-US" sz="3200" b="1">
                <a:solidFill>
                  <a:schemeClr val="tx1"/>
                </a:solidFill>
                <a:latin typeface="微软雅黑" panose="020B0503020204020204" pitchFamily="34" charset="-122"/>
                <a:ea typeface="微软雅黑" panose="020B0503020204020204" pitchFamily="34" charset="-122"/>
              </a:rPr>
              <a:t>、业务管理</a:t>
            </a:r>
            <a:endParaRPr lang="zh-CN" altLang="en-US" sz="3200" b="1">
              <a:solidFill>
                <a:schemeClr val="tx1"/>
              </a:solidFill>
              <a:latin typeface="微软雅黑" panose="020B0503020204020204" pitchFamily="34" charset="-122"/>
              <a:ea typeface="微软雅黑" panose="020B0503020204020204" pitchFamily="34" charset="-122"/>
            </a:endParaRPr>
          </a:p>
          <a:p>
            <a:pPr lvl="1"/>
            <a:r>
              <a:rPr lang="zh-CN" altLang="en-US" sz="2800" b="1">
                <a:latin typeface="微软雅黑" panose="020B0503020204020204" pitchFamily="34" charset="-122"/>
                <a:ea typeface="微软雅黑" panose="020B0503020204020204" pitchFamily="34" charset="-122"/>
              </a:rPr>
              <a:t>统一清分平台</a:t>
            </a:r>
            <a:endParaRPr lang="en-US" altLang="zh-CN" sz="2800" b="1">
              <a:latin typeface="微软雅黑" panose="020B0503020204020204" pitchFamily="34" charset="-122"/>
              <a:ea typeface="微软雅黑" panose="020B0503020204020204" pitchFamily="34" charset="-122"/>
            </a:endParaRPr>
          </a:p>
          <a:p>
            <a:pPr lvl="2"/>
            <a:r>
              <a:rPr lang="zh-CN" altLang="en-US" sz="2200">
                <a:latin typeface="微软雅黑" panose="020B0503020204020204" pitchFamily="34" charset="-122"/>
                <a:ea typeface="微软雅黑" panose="020B0503020204020204" pitchFamily="34" charset="-122"/>
              </a:rPr>
              <a:t>收入确认、预收确认、待查收入确认、收入分成、收入退付、收入调整</a:t>
            </a:r>
            <a:endParaRPr lang="en-US" altLang="zh-CN" sz="2200">
              <a:latin typeface="微软雅黑" panose="020B0503020204020204" pitchFamily="34" charset="-122"/>
              <a:ea typeface="微软雅黑" panose="020B0503020204020204" pitchFamily="34" charset="-122"/>
            </a:endParaRPr>
          </a:p>
          <a:p>
            <a:pPr lvl="2"/>
            <a:r>
              <a:rPr lang="zh-CN" altLang="en-US" sz="2200">
                <a:latin typeface="微软雅黑" panose="020B0503020204020204" pitchFamily="34" charset="-122"/>
                <a:ea typeface="微软雅黑" panose="020B0503020204020204" pitchFamily="34" charset="-122"/>
              </a:rPr>
              <a:t>按“银行、单位、项目”汇总形成对应会计分录，保留汇总与明细业务数据追溯关系</a:t>
            </a:r>
            <a:endParaRPr lang="en-US" altLang="zh-CN" sz="2200">
              <a:latin typeface="微软雅黑" panose="020B0503020204020204" pitchFamily="34" charset="-122"/>
              <a:ea typeface="微软雅黑" panose="020B0503020204020204" pitchFamily="34" charset="-122"/>
            </a:endParaRPr>
          </a:p>
          <a:p>
            <a:pPr lvl="1"/>
            <a:r>
              <a:rPr lang="zh-CN" altLang="en-US" sz="2800" b="1">
                <a:latin typeface="微软雅黑" panose="020B0503020204020204" pitchFamily="34" charset="-122"/>
                <a:ea typeface="微软雅黑" panose="020B0503020204020204" pitchFamily="34" charset="-122"/>
              </a:rPr>
              <a:t>资金清算中心</a:t>
            </a:r>
            <a:endParaRPr lang="en-US" altLang="zh-CN" sz="2800" b="1">
              <a:latin typeface="微软雅黑" panose="020B0503020204020204" pitchFamily="34" charset="-122"/>
              <a:ea typeface="微软雅黑" panose="020B0503020204020204" pitchFamily="34" charset="-122"/>
            </a:endParaRPr>
          </a:p>
          <a:p>
            <a:pPr lvl="2"/>
            <a:r>
              <a:rPr lang="zh-CN" altLang="en-US" sz="2200">
                <a:latin typeface="微软雅黑" panose="020B0503020204020204" pitchFamily="34" charset="-122"/>
                <a:ea typeface="微软雅黑" panose="020B0503020204020204" pitchFamily="34" charset="-122"/>
              </a:rPr>
              <a:t>资金清算业务抽象为缴库、专户间划转两种模式</a:t>
            </a:r>
            <a:endParaRPr lang="en-US" altLang="zh-CN" sz="2200">
              <a:latin typeface="微软雅黑" panose="020B0503020204020204" pitchFamily="34" charset="-122"/>
              <a:ea typeface="微软雅黑" panose="020B0503020204020204" pitchFamily="34" charset="-122"/>
            </a:endParaRPr>
          </a:p>
          <a:p>
            <a:pPr lvl="2"/>
            <a:r>
              <a:rPr lang="zh-CN" altLang="en-US" sz="2200">
                <a:latin typeface="微软雅黑" panose="020B0503020204020204" pitchFamily="34" charset="-122"/>
                <a:ea typeface="微软雅黑" panose="020B0503020204020204" pitchFamily="34" charset="-122"/>
              </a:rPr>
              <a:t>交易结果反馈账务核算模块</a:t>
            </a:r>
            <a:endParaRPr lang="en-US" altLang="zh-CN" sz="2200">
              <a:latin typeface="微软雅黑" panose="020B0503020204020204" pitchFamily="34" charset="-122"/>
              <a:ea typeface="微软雅黑" panose="020B0503020204020204" pitchFamily="34" charset="-122"/>
            </a:endParaRPr>
          </a:p>
          <a:p>
            <a:pPr lvl="1"/>
            <a:r>
              <a:rPr lang="zh-CN" altLang="en-US" sz="2800" b="1">
                <a:latin typeface="微软雅黑" panose="020B0503020204020204" pitchFamily="34" charset="-122"/>
                <a:ea typeface="微软雅黑" panose="020B0503020204020204" pitchFamily="34" charset="-122"/>
              </a:rPr>
              <a:t>账务核算</a:t>
            </a:r>
            <a:endParaRPr lang="en-US" altLang="zh-CN" sz="2800" b="1">
              <a:latin typeface="微软雅黑" panose="020B0503020204020204" pitchFamily="34" charset="-122"/>
              <a:ea typeface="微软雅黑" panose="020B0503020204020204" pitchFamily="34" charset="-122"/>
            </a:endParaRPr>
          </a:p>
          <a:p>
            <a:pPr lvl="2"/>
            <a:r>
              <a:rPr lang="zh-CN" altLang="en-US" sz="2200">
                <a:latin typeface="微软雅黑" panose="020B0503020204020204" pitchFamily="34" charset="-122"/>
                <a:ea typeface="微软雅黑" panose="020B0503020204020204" pitchFamily="34" charset="-122"/>
              </a:rPr>
              <a:t>标准账务功能、可配置的核算规则</a:t>
            </a:r>
            <a:endParaRPr lang="zh-CN" altLang="en-US" sz="2200" dirty="0">
              <a:latin typeface="微软雅黑" panose="020B0503020204020204" pitchFamily="34" charset="-122"/>
              <a:ea typeface="微软雅黑" panose="020B0503020204020204" pitchFamily="34" charset="-122"/>
            </a:endParaRPr>
          </a:p>
        </p:txBody>
      </p:sp>
    </p:spTree>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a:latin typeface="微软雅黑" panose="020B0503020204020204" pitchFamily="34" charset="-122"/>
                <a:ea typeface="微软雅黑" panose="020B0503020204020204" pitchFamily="34" charset="-122"/>
              </a:rPr>
              <a:t>1.2</a:t>
            </a:r>
            <a:r>
              <a:rPr lang="zh-CN" altLang="en-US" sz="3600">
                <a:latin typeface="微软雅黑" panose="020B0503020204020204" pitchFamily="34" charset="-122"/>
                <a:ea typeface="微软雅黑" panose="020B0503020204020204" pitchFamily="34" charset="-122"/>
              </a:rPr>
              <a:t>新老系统差异介绍</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10" name="内容占位符 2"/>
          <p:cNvSpPr txBox="1"/>
          <p:nvPr/>
        </p:nvSpPr>
        <p:spPr>
          <a:xfrm>
            <a:off x="694831" y="1008070"/>
            <a:ext cx="10572787" cy="5733954"/>
          </a:xfrm>
          <a:prstGeom prst="rect">
            <a:avLst/>
          </a:prstGeom>
        </p:spPr>
        <p:txBody>
          <a:bodyPr vert="horz" lIns="108850" tIns="54425" rIns="108850" bIns="54425" rtlCol="0" anchor="ctr"/>
          <a:lstStyle>
            <a:defPPr>
              <a:defRPr lang="zh-CN"/>
            </a:defPPr>
            <a:lvl1pPr algn="l" rtl="0" eaLnBrk="0" fontAlgn="base" hangingPunct="0">
              <a:spcBef>
                <a:spcPct val="0"/>
              </a:spcBef>
              <a:spcAft>
                <a:spcPct val="0"/>
              </a:spcAft>
              <a:buFontTx/>
              <a:buNone/>
              <a:defRPr sz="1100" kern="1200">
                <a:solidFill>
                  <a:schemeClr val="tx1">
                    <a:tint val="75000"/>
                  </a:schemeClr>
                </a:solidFill>
                <a:latin typeface="Arial" panose="020B0604020202020204" pitchFamily="34" charset="0"/>
                <a:ea typeface="宋体" panose="02010600030101010101" pitchFamily="2" charset="-122"/>
                <a:cs typeface="+mn-cs"/>
              </a:defRPr>
            </a:lvl1pPr>
            <a:lvl2pPr marL="544195"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2pPr>
            <a:lvl3pPr marL="1088390"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3pPr>
            <a:lvl4pPr marL="1632585"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4pPr>
            <a:lvl5pPr marL="2176780" algn="l" rtl="0" eaLnBrk="0" fontAlgn="base" hangingPunct="0">
              <a:spcBef>
                <a:spcPct val="0"/>
              </a:spcBef>
              <a:spcAft>
                <a:spcPct val="0"/>
              </a:spcAft>
              <a:defRPr sz="3100" kern="1200">
                <a:solidFill>
                  <a:schemeClr val="tx1"/>
                </a:solidFill>
                <a:latin typeface="Arial" panose="020B0604020202020204" pitchFamily="34" charset="0"/>
                <a:ea typeface="宋体" panose="02010600030101010101" pitchFamily="2" charset="-122"/>
                <a:cs typeface="+mn-cs"/>
              </a:defRPr>
            </a:lvl5pPr>
            <a:lvl6pPr marL="2720975" algn="l" defTabSz="1088390" rtl="0" eaLnBrk="1" latinLnBrk="0" hangingPunct="1">
              <a:defRPr sz="3100" kern="1200">
                <a:solidFill>
                  <a:schemeClr val="tx1"/>
                </a:solidFill>
                <a:latin typeface="Arial" panose="020B0604020202020204" pitchFamily="34" charset="0"/>
                <a:ea typeface="宋体" panose="02010600030101010101" pitchFamily="2" charset="-122"/>
                <a:cs typeface="+mn-cs"/>
              </a:defRPr>
            </a:lvl6pPr>
            <a:lvl7pPr marL="3265805" algn="l" defTabSz="1088390" rtl="0" eaLnBrk="1" latinLnBrk="0" hangingPunct="1">
              <a:defRPr sz="3100" kern="1200">
                <a:solidFill>
                  <a:schemeClr val="tx1"/>
                </a:solidFill>
                <a:latin typeface="Arial" panose="020B0604020202020204" pitchFamily="34" charset="0"/>
                <a:ea typeface="宋体" panose="02010600030101010101" pitchFamily="2" charset="-122"/>
                <a:cs typeface="+mn-cs"/>
              </a:defRPr>
            </a:lvl7pPr>
            <a:lvl8pPr marL="3810000" algn="l" defTabSz="1088390" rtl="0" eaLnBrk="1" latinLnBrk="0" hangingPunct="1">
              <a:defRPr sz="3100" kern="1200">
                <a:solidFill>
                  <a:schemeClr val="tx1"/>
                </a:solidFill>
                <a:latin typeface="Arial" panose="020B0604020202020204" pitchFamily="34" charset="0"/>
                <a:ea typeface="宋体" panose="02010600030101010101" pitchFamily="2" charset="-122"/>
                <a:cs typeface="+mn-cs"/>
              </a:defRPr>
            </a:lvl8pPr>
            <a:lvl9pPr marL="4354195" algn="l" defTabSz="1088390" rtl="0" eaLnBrk="1" latinLnBrk="0" hangingPunct="1">
              <a:defRPr sz="3100" kern="1200">
                <a:solidFill>
                  <a:schemeClr val="tx1"/>
                </a:solidFill>
                <a:latin typeface="Arial" panose="020B0604020202020204" pitchFamily="34" charset="0"/>
                <a:ea typeface="宋体" panose="02010600030101010101" pitchFamily="2" charset="-122"/>
                <a:cs typeface="+mn-cs"/>
              </a:defRPr>
            </a:lvl9pPr>
          </a:lstStyle>
          <a:p>
            <a:pPr>
              <a:spcBef>
                <a:spcPct val="30000"/>
              </a:spcBef>
              <a:defRPr/>
            </a:pPr>
            <a:r>
              <a:rPr lang="zh-CN" altLang="en-US" sz="2000" b="1">
                <a:solidFill>
                  <a:schemeClr val="tx1"/>
                </a:solidFill>
                <a:latin typeface="微软雅黑" panose="020B0503020204020204" pitchFamily="34" charset="-122"/>
                <a:ea typeface="微软雅黑" panose="020B0503020204020204" pitchFamily="34" charset="-122"/>
              </a:rPr>
              <a:t>一、基础数据</a:t>
            </a:r>
            <a:endParaRPr lang="en-US" altLang="zh-CN" sz="2000" b="1">
              <a:solidFill>
                <a:schemeClr val="tx1"/>
              </a:solidFill>
              <a:latin typeface="微软雅黑" panose="020B0503020204020204" pitchFamily="34" charset="-122"/>
              <a:ea typeface="微软雅黑" panose="020B0503020204020204" pitchFamily="34" charset="-122"/>
            </a:endParaRPr>
          </a:p>
          <a:p>
            <a:pPr>
              <a:spcBef>
                <a:spcPct val="30000"/>
              </a:spcBef>
              <a:defRPr/>
            </a:pPr>
            <a:r>
              <a:rPr lang="en-US" altLang="zh-CN" sz="2000" b="1">
                <a:solidFill>
                  <a:schemeClr val="tx1"/>
                </a:solidFill>
                <a:latin typeface="微软雅黑" panose="020B0503020204020204" pitchFamily="34" charset="-122"/>
                <a:ea typeface="微软雅黑" panose="020B0503020204020204" pitchFamily="34" charset="-122"/>
              </a:rPr>
              <a:t>1.</a:t>
            </a:r>
            <a:r>
              <a:rPr lang="zh-CN" altLang="en-US" sz="2000" b="1">
                <a:solidFill>
                  <a:schemeClr val="tx1"/>
                </a:solidFill>
                <a:latin typeface="微软雅黑" panose="020B0503020204020204" pitchFamily="34" charset="-122"/>
                <a:ea typeface="微软雅黑" panose="020B0503020204020204" pitchFamily="34" charset="-122"/>
              </a:rPr>
              <a:t>基础数据</a:t>
            </a:r>
            <a:r>
              <a:rPr lang="en-US" altLang="zh-CN" sz="2000" b="1">
                <a:solidFill>
                  <a:schemeClr val="tx1"/>
                </a:solidFill>
                <a:latin typeface="微软雅黑" panose="020B0503020204020204" pitchFamily="34" charset="-122"/>
                <a:ea typeface="微软雅黑" panose="020B0503020204020204" pitchFamily="34" charset="-122"/>
              </a:rPr>
              <a:t>-</a:t>
            </a:r>
            <a:r>
              <a:rPr lang="zh-CN" altLang="en-US" sz="2000" b="1">
                <a:solidFill>
                  <a:schemeClr val="tx1"/>
                </a:solidFill>
                <a:latin typeface="微软雅黑" panose="020B0503020204020204" pitchFamily="34" charset="-122"/>
                <a:ea typeface="微软雅黑" panose="020B0503020204020204" pitchFamily="34" charset="-122"/>
              </a:rPr>
              <a:t>全省统一项目库</a:t>
            </a:r>
            <a:endParaRPr lang="en-US" altLang="zh-CN" sz="2000" b="1">
              <a:solidFill>
                <a:schemeClr val="tx1"/>
              </a:solidFill>
              <a:latin typeface="微软雅黑" panose="020B0503020204020204" pitchFamily="34" charset="-122"/>
              <a:ea typeface="微软雅黑" panose="020B0503020204020204" pitchFamily="34" charset="-122"/>
            </a:endParaRPr>
          </a:p>
          <a:p>
            <a:pPr>
              <a:spcBef>
                <a:spcPct val="30000"/>
              </a:spcBef>
              <a:defRPr/>
            </a:pPr>
            <a:r>
              <a:rPr lang="zh-CN" altLang="en-US" sz="2000">
                <a:solidFill>
                  <a:schemeClr val="tx1"/>
                </a:solidFill>
                <a:latin typeface="微软雅黑" panose="020B0503020204020204" pitchFamily="34" charset="-122"/>
                <a:ea typeface="微软雅黑" panose="020B0503020204020204" pitchFamily="34" charset="-122"/>
              </a:rPr>
              <a:t>老系统：各级财政按部门建设项目库 。</a:t>
            </a:r>
            <a:endParaRPr lang="zh-CN" altLang="en-US" sz="2000">
              <a:solidFill>
                <a:schemeClr val="tx1"/>
              </a:solidFill>
              <a:latin typeface="微软雅黑" panose="020B0503020204020204" pitchFamily="34" charset="-122"/>
              <a:ea typeface="微软雅黑" panose="020B0503020204020204" pitchFamily="34" charset="-122"/>
            </a:endParaRPr>
          </a:p>
          <a:p>
            <a:pPr>
              <a:spcBef>
                <a:spcPct val="30000"/>
              </a:spcBef>
              <a:defRPr/>
            </a:pPr>
            <a:r>
              <a:rPr lang="zh-CN" altLang="en-US" sz="2000">
                <a:solidFill>
                  <a:schemeClr val="tx1"/>
                </a:solidFill>
                <a:latin typeface="微软雅黑" panose="020B0503020204020204" pitchFamily="34" charset="-122"/>
                <a:ea typeface="微软雅黑" panose="020B0503020204020204" pitchFamily="34" charset="-122"/>
              </a:rPr>
              <a:t>新系统：建立全省统一项目库，各级财政使用，统一编码规则、统一业务属性，扩展了部分属性，便于业务管理。</a:t>
            </a:r>
            <a:endParaRPr lang="en-US" altLang="zh-CN" sz="2000">
              <a:solidFill>
                <a:schemeClr val="tx1"/>
              </a:solidFill>
              <a:latin typeface="微软雅黑" panose="020B0503020204020204" pitchFamily="34" charset="-122"/>
              <a:ea typeface="微软雅黑" panose="020B0503020204020204" pitchFamily="34" charset="-122"/>
            </a:endParaRPr>
          </a:p>
          <a:p>
            <a:pPr>
              <a:spcBef>
                <a:spcPct val="30000"/>
              </a:spcBef>
              <a:defRPr/>
            </a:pPr>
            <a:r>
              <a:rPr lang="en-US" altLang="zh-CN" sz="2000" b="1">
                <a:solidFill>
                  <a:schemeClr val="tx1"/>
                </a:solidFill>
                <a:latin typeface="微软雅黑" panose="020B0503020204020204" pitchFamily="34" charset="-122"/>
                <a:ea typeface="微软雅黑" panose="020B0503020204020204" pitchFamily="34" charset="-122"/>
              </a:rPr>
              <a:t>2.</a:t>
            </a:r>
            <a:r>
              <a:rPr lang="zh-CN" altLang="en-US" sz="2000" b="1">
                <a:solidFill>
                  <a:schemeClr val="tx1"/>
                </a:solidFill>
                <a:latin typeface="微软雅黑" panose="020B0503020204020204" pitchFamily="34" charset="-122"/>
                <a:ea typeface="微软雅黑" panose="020B0503020204020204" pitchFamily="34" charset="-122"/>
              </a:rPr>
              <a:t>基础数据</a:t>
            </a:r>
            <a:r>
              <a:rPr lang="en-US" altLang="zh-CN" sz="2000" b="1">
                <a:solidFill>
                  <a:schemeClr val="tx1"/>
                </a:solidFill>
                <a:latin typeface="微软雅黑" panose="020B0503020204020204" pitchFamily="34" charset="-122"/>
                <a:ea typeface="微软雅黑" panose="020B0503020204020204" pitchFamily="34" charset="-122"/>
              </a:rPr>
              <a:t>-</a:t>
            </a:r>
            <a:r>
              <a:rPr lang="zh-CN" altLang="en-US" sz="2000" b="1">
                <a:solidFill>
                  <a:schemeClr val="tx1"/>
                </a:solidFill>
                <a:latin typeface="微软雅黑" panose="020B0503020204020204" pitchFamily="34" charset="-122"/>
                <a:ea typeface="微软雅黑" panose="020B0503020204020204" pitchFamily="34" charset="-122"/>
              </a:rPr>
              <a:t>全省账户库</a:t>
            </a:r>
            <a:endParaRPr lang="en-US" altLang="zh-CN" sz="2000" b="1">
              <a:solidFill>
                <a:schemeClr val="tx1"/>
              </a:solidFill>
              <a:latin typeface="微软雅黑" panose="020B0503020204020204" pitchFamily="34" charset="-122"/>
              <a:ea typeface="微软雅黑" panose="020B0503020204020204" pitchFamily="34" charset="-122"/>
            </a:endParaRPr>
          </a:p>
          <a:p>
            <a:pPr>
              <a:spcBef>
                <a:spcPct val="30000"/>
              </a:spcBef>
              <a:defRPr/>
            </a:pPr>
            <a:r>
              <a:rPr lang="zh-CN" altLang="en-US" sz="2000">
                <a:solidFill>
                  <a:schemeClr val="tx1"/>
                </a:solidFill>
                <a:latin typeface="微软雅黑" panose="020B0503020204020204" pitchFamily="34" charset="-122"/>
                <a:ea typeface="微软雅黑" panose="020B0503020204020204" pitchFamily="34" charset="-122"/>
              </a:rPr>
              <a:t>新系统建立了全省账户库管理。</a:t>
            </a:r>
            <a:endParaRPr lang="en-US" altLang="zh-CN" sz="2000">
              <a:solidFill>
                <a:schemeClr val="tx1"/>
              </a:solidFill>
              <a:latin typeface="微软雅黑" panose="020B0503020204020204" pitchFamily="34" charset="-122"/>
              <a:ea typeface="微软雅黑" panose="020B0503020204020204" pitchFamily="34" charset="-122"/>
            </a:endParaRPr>
          </a:p>
          <a:p>
            <a:pPr>
              <a:spcBef>
                <a:spcPct val="30000"/>
              </a:spcBef>
              <a:defRPr/>
            </a:pPr>
            <a:r>
              <a:rPr lang="en-US" altLang="zh-CN" sz="2000" b="1">
                <a:solidFill>
                  <a:schemeClr val="tx1"/>
                </a:solidFill>
                <a:latin typeface="微软雅黑" panose="020B0503020204020204" pitchFamily="34" charset="-122"/>
                <a:ea typeface="微软雅黑" panose="020B0503020204020204" pitchFamily="34" charset="-122"/>
              </a:rPr>
              <a:t>3.</a:t>
            </a:r>
            <a:r>
              <a:rPr lang="zh-CN" altLang="en-US" sz="2000" b="1">
                <a:solidFill>
                  <a:schemeClr val="tx1"/>
                </a:solidFill>
                <a:latin typeface="微软雅黑" panose="020B0503020204020204" pitchFamily="34" charset="-122"/>
                <a:ea typeface="微软雅黑" panose="020B0503020204020204" pitchFamily="34" charset="-122"/>
              </a:rPr>
              <a:t>基础数据</a:t>
            </a:r>
            <a:r>
              <a:rPr lang="en-US" altLang="zh-CN" sz="2000" b="1">
                <a:solidFill>
                  <a:schemeClr val="tx1"/>
                </a:solidFill>
                <a:latin typeface="微软雅黑" panose="020B0503020204020204" pitchFamily="34" charset="-122"/>
                <a:ea typeface="微软雅黑" panose="020B0503020204020204" pitchFamily="34" charset="-122"/>
              </a:rPr>
              <a:t>-</a:t>
            </a:r>
            <a:r>
              <a:rPr lang="zh-CN" altLang="en-US" sz="2000" b="1">
                <a:solidFill>
                  <a:schemeClr val="tx1"/>
                </a:solidFill>
                <a:latin typeface="微软雅黑" panose="020B0503020204020204" pitchFamily="34" charset="-122"/>
                <a:ea typeface="微软雅黑" panose="020B0503020204020204" pitchFamily="34" charset="-122"/>
              </a:rPr>
              <a:t>结算银行</a:t>
            </a:r>
            <a:endParaRPr lang="en-US" altLang="zh-CN" sz="2000" b="1">
              <a:solidFill>
                <a:schemeClr val="tx1"/>
              </a:solidFill>
              <a:latin typeface="微软雅黑" panose="020B0503020204020204" pitchFamily="34" charset="-122"/>
              <a:ea typeface="微软雅黑" panose="020B0503020204020204" pitchFamily="34" charset="-122"/>
            </a:endParaRPr>
          </a:p>
          <a:p>
            <a:pPr>
              <a:spcBef>
                <a:spcPct val="30000"/>
              </a:spcBef>
              <a:defRPr/>
            </a:pPr>
            <a:r>
              <a:rPr lang="zh-CN" altLang="en-US" sz="2000">
                <a:solidFill>
                  <a:schemeClr val="tx1"/>
                </a:solidFill>
                <a:latin typeface="微软雅黑" panose="020B0503020204020204" pitchFamily="34" charset="-122"/>
                <a:ea typeface="微软雅黑" panose="020B0503020204020204" pitchFamily="34" charset="-122"/>
              </a:rPr>
              <a:t>新系统增加：新增加缺省结算银行维护，非税收入业务同行处理优先。</a:t>
            </a:r>
            <a:endParaRPr lang="en-US" altLang="zh-CN" sz="2000">
              <a:solidFill>
                <a:schemeClr val="tx1"/>
              </a:solidFill>
              <a:latin typeface="微软雅黑" panose="020B0503020204020204" pitchFamily="34" charset="-122"/>
              <a:ea typeface="微软雅黑" panose="020B0503020204020204" pitchFamily="34" charset="-122"/>
            </a:endParaRPr>
          </a:p>
          <a:p>
            <a:pPr>
              <a:spcBef>
                <a:spcPct val="30000"/>
              </a:spcBef>
              <a:defRPr/>
            </a:pPr>
            <a:r>
              <a:rPr lang="zh-CN" altLang="en-US" sz="2000" b="1">
                <a:solidFill>
                  <a:schemeClr val="tx1"/>
                </a:solidFill>
                <a:latin typeface="微软雅黑" panose="020B0503020204020204" pitchFamily="34" charset="-122"/>
                <a:ea typeface="微软雅黑" panose="020B0503020204020204" pitchFamily="34" charset="-122"/>
              </a:rPr>
              <a:t>二、业务处理</a:t>
            </a:r>
            <a:r>
              <a:rPr lang="en-US" altLang="zh-CN" sz="2000" b="1">
                <a:solidFill>
                  <a:schemeClr val="tx1"/>
                </a:solidFill>
                <a:latin typeface="微软雅黑" panose="020B0503020204020204" pitchFamily="34" charset="-122"/>
                <a:ea typeface="微软雅黑" panose="020B0503020204020204" pitchFamily="34" charset="-122"/>
              </a:rPr>
              <a:t>-</a:t>
            </a:r>
            <a:r>
              <a:rPr lang="zh-CN" altLang="en-US" sz="2000" b="1">
                <a:solidFill>
                  <a:schemeClr val="tx1"/>
                </a:solidFill>
                <a:latin typeface="微软雅黑" panose="020B0503020204020204" pitchFamily="34" charset="-122"/>
                <a:ea typeface="微软雅黑" panose="020B0503020204020204" pitchFamily="34" charset="-122"/>
              </a:rPr>
              <a:t>新增缴款识别码</a:t>
            </a:r>
            <a:endParaRPr lang="en-US" altLang="zh-CN" sz="2000" b="1">
              <a:solidFill>
                <a:schemeClr val="tx1"/>
              </a:solidFill>
              <a:latin typeface="微软雅黑" panose="020B0503020204020204" pitchFamily="34" charset="-122"/>
              <a:ea typeface="微软雅黑" panose="020B0503020204020204" pitchFamily="34" charset="-122"/>
            </a:endParaRPr>
          </a:p>
          <a:p>
            <a:pPr>
              <a:spcBef>
                <a:spcPct val="30000"/>
              </a:spcBef>
              <a:defRPr/>
            </a:pPr>
            <a:r>
              <a:rPr lang="zh-CN" altLang="en-US" sz="2000">
                <a:solidFill>
                  <a:schemeClr val="tx1"/>
                </a:solidFill>
                <a:latin typeface="微软雅黑" panose="020B0503020204020204" pitchFamily="34" charset="-122"/>
                <a:ea typeface="微软雅黑" panose="020B0503020204020204" pitchFamily="34" charset="-122"/>
              </a:rPr>
              <a:t>主要是非税收入一般缴款书向缴款识别码的变化。</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zh-CN" altLang="en-US" sz="3600" dirty="0">
                <a:latin typeface="微软雅黑" panose="020B0503020204020204" pitchFamily="34" charset="-122"/>
                <a:ea typeface="微软雅黑" panose="020B0503020204020204" pitchFamily="34" charset="-122"/>
              </a:rPr>
              <a:t>目   录</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84693"/>
            <a:ext cx="184731" cy="56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latin typeface="微软雅黑" panose="020B0503020204020204" pitchFamily="34" charset="-122"/>
              <a:ea typeface="微软雅黑" panose="020B0503020204020204" pitchFamily="34" charset="-122"/>
            </a:endParaRPr>
          </a:p>
        </p:txBody>
      </p:sp>
      <p:grpSp>
        <p:nvGrpSpPr>
          <p:cNvPr id="51" name="组合 50"/>
          <p:cNvGrpSpPr/>
          <p:nvPr/>
        </p:nvGrpSpPr>
        <p:grpSpPr>
          <a:xfrm>
            <a:off x="2998862" y="2061591"/>
            <a:ext cx="6192688" cy="648072"/>
            <a:chOff x="1475656" y="1988840"/>
            <a:chExt cx="6192688" cy="648072"/>
          </a:xfrm>
          <a:solidFill>
            <a:srgbClr val="0070C0"/>
          </a:solidFill>
        </p:grpSpPr>
        <p:sp>
          <p:nvSpPr>
            <p:cNvPr id="52" name="圆角矩形 156"/>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lang="en-US" altLang="zh-CN" sz="2800" b="1" kern="0" spc="600">
                  <a:solidFill>
                    <a:srgbClr val="FFFFFF"/>
                  </a:solidFill>
                  <a:latin typeface="微软雅黑" panose="020B0503020204020204" pitchFamily="34" charset="-122"/>
                  <a:ea typeface="微软雅黑" panose="020B0503020204020204" pitchFamily="34" charset="-122"/>
                </a:rPr>
                <a:t> </a:t>
              </a:r>
              <a:r>
                <a:rPr lang="zh-CN" altLang="en-US" sz="2800" b="1" kern="0" spc="600">
                  <a:solidFill>
                    <a:srgbClr val="FFFFFF"/>
                  </a:solidFill>
                  <a:latin typeface="微软雅黑" panose="020B0503020204020204" pitchFamily="34" charset="-122"/>
                  <a:ea typeface="微软雅黑" panose="020B0503020204020204" pitchFamily="34" charset="-122"/>
                </a:rPr>
                <a:t>   新版非税系统介绍</a:t>
              </a:r>
              <a:endPar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3" name="椭圆 52"/>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rPr>
                <a:t>1</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grpSp>
        <p:nvGrpSpPr>
          <p:cNvPr id="54" name="组合 53"/>
          <p:cNvGrpSpPr/>
          <p:nvPr/>
        </p:nvGrpSpPr>
        <p:grpSpPr>
          <a:xfrm>
            <a:off x="2998862" y="2925687"/>
            <a:ext cx="6192688" cy="648072"/>
            <a:chOff x="1475656" y="1988840"/>
            <a:chExt cx="6192688" cy="648072"/>
          </a:xfrm>
          <a:solidFill>
            <a:srgbClr val="0070C0"/>
          </a:solidFill>
        </p:grpSpPr>
        <p:sp>
          <p:nvSpPr>
            <p:cNvPr id="55" name="圆角矩形 159"/>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lang="en-US" altLang="zh-CN" sz="2800" b="1" kern="0" spc="600">
                  <a:solidFill>
                    <a:srgbClr val="E74E3E"/>
                  </a:solidFill>
                  <a:latin typeface="微软雅黑" panose="020B0503020204020204" pitchFamily="34" charset="-122"/>
                  <a:ea typeface="微软雅黑" panose="020B0503020204020204" pitchFamily="34" charset="-122"/>
                </a:rPr>
                <a:t> </a:t>
              </a:r>
              <a:r>
                <a:rPr lang="zh-CN" altLang="en-US" sz="2800" b="1" kern="0" spc="600">
                  <a:solidFill>
                    <a:srgbClr val="E74E3E"/>
                  </a:solidFill>
                  <a:latin typeface="微软雅黑" panose="020B0503020204020204" pitchFamily="34" charset="-122"/>
                  <a:ea typeface="微软雅黑" panose="020B0503020204020204" pitchFamily="34" charset="-122"/>
                </a:rPr>
                <a:t>   全省统一项目库介绍</a:t>
              </a:r>
              <a:endParaRPr kumimoji="0" lang="zh-CN" altLang="en-US" sz="2800" b="1" i="0" u="none" strike="noStrike" kern="0" cap="none" spc="600" normalizeH="0" baseline="0" noProof="0" dirty="0">
                <a:ln>
                  <a:noFill/>
                </a:ln>
                <a:solidFill>
                  <a:srgbClr val="E74E3E"/>
                </a:solidFill>
                <a:effectLst/>
                <a:uLnTx/>
                <a:uFillTx/>
                <a:latin typeface="微软雅黑" panose="020B0503020204020204" pitchFamily="34" charset="-122"/>
                <a:ea typeface="微软雅黑" panose="020B0503020204020204" pitchFamily="34" charset="-122"/>
              </a:endParaRPr>
            </a:p>
          </p:txBody>
        </p:sp>
        <p:sp>
          <p:nvSpPr>
            <p:cNvPr id="56" name="椭圆 55"/>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rgbClr val="E74E3E"/>
                  </a:solidFill>
                  <a:effectLst/>
                  <a:uLnTx/>
                  <a:uFillTx/>
                  <a:latin typeface="Arial" panose="020B0604020202020204"/>
                  <a:ea typeface="宋体" panose="02010600030101010101" pitchFamily="2" charset="-122"/>
                  <a:cs typeface="+mn-cs"/>
                </a:rPr>
                <a:t>2</a:t>
              </a:r>
              <a:endParaRPr kumimoji="0" lang="zh-CN" altLang="en-US" sz="3200" b="1" i="0" u="none" strike="noStrike" kern="0" cap="none" spc="0" normalizeH="0" baseline="0" noProof="0" dirty="0">
                <a:ln>
                  <a:noFill/>
                </a:ln>
                <a:solidFill>
                  <a:srgbClr val="E74E3E"/>
                </a:solidFill>
                <a:effectLst/>
                <a:uLnTx/>
                <a:uFillTx/>
                <a:latin typeface="Arial" panose="020B0604020202020204"/>
                <a:ea typeface="宋体" panose="02010600030101010101" pitchFamily="2" charset="-122"/>
                <a:cs typeface="+mn-cs"/>
              </a:endParaRPr>
            </a:p>
          </p:txBody>
        </p:sp>
      </p:grpSp>
      <p:grpSp>
        <p:nvGrpSpPr>
          <p:cNvPr id="57" name="组合 56"/>
          <p:cNvGrpSpPr/>
          <p:nvPr/>
        </p:nvGrpSpPr>
        <p:grpSpPr>
          <a:xfrm>
            <a:off x="2998862" y="3789783"/>
            <a:ext cx="6192688" cy="648072"/>
            <a:chOff x="1475656" y="1988840"/>
            <a:chExt cx="6192688" cy="648072"/>
          </a:xfrm>
          <a:solidFill>
            <a:srgbClr val="0070C0"/>
          </a:solidFill>
        </p:grpSpPr>
        <p:sp>
          <p:nvSpPr>
            <p:cNvPr id="58" name="圆角矩形 162"/>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6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新  新老</a:t>
              </a:r>
              <a:r>
                <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项目核对方法</a:t>
              </a:r>
              <a:endPar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椭圆 58"/>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rPr>
                <a:t>3</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grpSp>
        <p:nvGrpSpPr>
          <p:cNvPr id="60" name="组合 59"/>
          <p:cNvGrpSpPr/>
          <p:nvPr/>
        </p:nvGrpSpPr>
        <p:grpSpPr>
          <a:xfrm>
            <a:off x="2998862" y="4653879"/>
            <a:ext cx="6192688" cy="648072"/>
            <a:chOff x="1475656" y="1988840"/>
            <a:chExt cx="6192688" cy="648072"/>
          </a:xfrm>
          <a:solidFill>
            <a:srgbClr val="0070C0"/>
          </a:solidFill>
        </p:grpSpPr>
        <p:sp>
          <p:nvSpPr>
            <p:cNvPr id="61" name="圆角矩形 162"/>
            <p:cNvSpPr/>
            <p:nvPr/>
          </p:nvSpPr>
          <p:spPr>
            <a:xfrm>
              <a:off x="1475656" y="1988840"/>
              <a:ext cx="6192688" cy="648072"/>
            </a:xfrm>
            <a:prstGeom prst="roundRect">
              <a:avLst>
                <a:gd name="adj" fmla="val 50000"/>
              </a:avLst>
            </a:prstGeom>
            <a:grp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6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新  上线准备工作</a:t>
              </a:r>
              <a:endParaRPr kumimoji="0" lang="zh-CN" altLang="en-US" sz="2800" b="1" i="0" u="none" strike="noStrike" kern="0" cap="none" spc="6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椭圆 61"/>
            <p:cNvSpPr/>
            <p:nvPr/>
          </p:nvSpPr>
          <p:spPr>
            <a:xfrm>
              <a:off x="1552427" y="2060848"/>
              <a:ext cx="504056" cy="504056"/>
            </a:xfrm>
            <a:prstGeom prst="ellipse">
              <a:avLst/>
            </a:prstGeom>
            <a:grp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a:ln>
                    <a:noFill/>
                  </a:ln>
                  <a:solidFill>
                    <a:schemeClr val="bg1"/>
                  </a:solidFill>
                  <a:effectLst/>
                  <a:uLnTx/>
                  <a:uFillTx/>
                  <a:latin typeface="Arial" panose="020B0604020202020204"/>
                  <a:ea typeface="宋体" panose="02010600030101010101" pitchFamily="2" charset="-122"/>
                  <a:cs typeface="+mn-cs"/>
                </a:rPr>
                <a:t>4</a:t>
              </a:r>
              <a:endParaRPr kumimoji="0" lang="zh-CN" altLang="en-US" sz="3200" b="1" i="0" u="none" strike="noStrike" kern="0" cap="none" spc="0" normalizeH="0" baseline="0" noProof="0" dirty="0">
                <a:ln>
                  <a:noFill/>
                </a:ln>
                <a:solidFill>
                  <a:schemeClr val="bg1"/>
                </a:solidFill>
                <a:effectLst/>
                <a:uLnTx/>
                <a:uFillTx/>
                <a:latin typeface="Arial" panose="020B0604020202020204"/>
                <a:ea typeface="宋体" panose="02010600030101010101" pitchFamily="2" charset="-122"/>
                <a:cs typeface="+mn-cs"/>
              </a:endParaRPr>
            </a:p>
          </p:txBody>
        </p:sp>
      </p:grpSp>
    </p:spTree>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a:latin typeface="微软雅黑" panose="020B0503020204020204" pitchFamily="34" charset="-122"/>
                <a:ea typeface="微软雅黑" panose="020B0503020204020204" pitchFamily="34" charset="-122"/>
              </a:rPr>
              <a:t>2.1</a:t>
            </a:r>
            <a:r>
              <a:rPr lang="zh-CN" altLang="en-US" sz="3600" spc="600">
                <a:latin typeface="微软雅黑" panose="020B0503020204020204" pitchFamily="34" charset="-122"/>
                <a:ea typeface="微软雅黑" panose="020B0503020204020204" pitchFamily="34" charset="-122"/>
              </a:rPr>
              <a:t>全省统一目库建设规则</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10605" y="1215690"/>
            <a:ext cx="8369201" cy="5024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a:latin typeface="微软雅黑" panose="020B0503020204020204" pitchFamily="34" charset="-122"/>
                <a:ea typeface="微软雅黑" panose="020B0503020204020204" pitchFamily="34" charset="-122"/>
              </a:rPr>
              <a:t>2.2</a:t>
            </a:r>
            <a:r>
              <a:rPr lang="zh-CN" altLang="en-US" sz="3600" spc="600">
                <a:latin typeface="微软雅黑" panose="020B0503020204020204" pitchFamily="34" charset="-122"/>
                <a:ea typeface="微软雅黑" panose="020B0503020204020204" pitchFamily="34" charset="-122"/>
              </a:rPr>
              <a:t>全省统一目库建设规则</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6" name="TextBox 7"/>
          <p:cNvSpPr txBox="1"/>
          <p:nvPr/>
        </p:nvSpPr>
        <p:spPr>
          <a:xfrm>
            <a:off x="719670" y="1128554"/>
            <a:ext cx="5113101" cy="523220"/>
          </a:xfrm>
          <a:prstGeom prst="rect">
            <a:avLst/>
          </a:prstGeom>
          <a:noFill/>
        </p:spPr>
        <p:txBody>
          <a:bodyPr wrap="square" rtlCol="0">
            <a:spAutoFit/>
          </a:bodyPr>
          <a:lstStyle/>
          <a:p>
            <a:pPr eaLnBrk="1" hangingPunct="1"/>
            <a:r>
              <a:rPr lang="en-US" altLang="zh-CN" sz="2800" b="1" dirty="0">
                <a:solidFill>
                  <a:prstClr val="black">
                    <a:lumMod val="95000"/>
                    <a:lumOff val="5000"/>
                  </a:prstClr>
                </a:solidFill>
                <a:latin typeface="微软雅黑" panose="020B0503020204020204" pitchFamily="34" charset="-122"/>
                <a:ea typeface="微软雅黑" panose="020B0503020204020204" pitchFamily="34" charset="-122"/>
              </a:rPr>
              <a:t>1</a:t>
            </a:r>
            <a:r>
              <a:rPr lang="zh-CN" altLang="en-US" sz="2800" b="1" dirty="0">
                <a:solidFill>
                  <a:prstClr val="black">
                    <a:lumMod val="95000"/>
                    <a:lumOff val="5000"/>
                  </a:prstClr>
                </a:solidFill>
                <a:latin typeface="微软雅黑" panose="020B0503020204020204" pitchFamily="34" charset="-122"/>
                <a:ea typeface="微软雅黑" panose="020B0503020204020204" pitchFamily="34" charset="-122"/>
              </a:rPr>
              <a:t>、非税收</a:t>
            </a:r>
            <a:r>
              <a:rPr lang="zh-CN" altLang="en-US" sz="2800" b="1">
                <a:solidFill>
                  <a:prstClr val="black">
                    <a:lumMod val="95000"/>
                    <a:lumOff val="5000"/>
                  </a:prstClr>
                </a:solidFill>
                <a:latin typeface="微软雅黑" panose="020B0503020204020204" pitchFamily="34" charset="-122"/>
                <a:ea typeface="微软雅黑" panose="020B0503020204020204" pitchFamily="34" charset="-122"/>
              </a:rPr>
              <a:t>入项目管理</a:t>
            </a:r>
            <a:endParaRPr lang="zh-CN" altLang="en-US" sz="2800" b="1"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7" name="文本框 2"/>
          <p:cNvSpPr txBox="1"/>
          <p:nvPr/>
        </p:nvSpPr>
        <p:spPr>
          <a:xfrm>
            <a:off x="766836" y="1870709"/>
            <a:ext cx="10368103" cy="3977499"/>
          </a:xfrm>
          <a:prstGeom prst="rect">
            <a:avLst/>
          </a:prstGeom>
          <a:noFill/>
        </p:spPr>
        <p:txBody>
          <a:bodyPr wrap="square" rtlCol="0">
            <a:spAutoFit/>
          </a:bodyPr>
          <a:lstStyle/>
          <a:p>
            <a:pPr algn="just" eaLnBrk="1" hangingPunct="1"/>
            <a:r>
              <a:rPr lang="zh-CN" altLang="en-US" sz="2000" b="1" dirty="0">
                <a:solidFill>
                  <a:prstClr val="black"/>
                </a:solidFill>
                <a:latin typeface="微软雅黑" panose="020B0503020204020204" pitchFamily="34" charset="-122"/>
                <a:ea typeface="微软雅黑" panose="020B0503020204020204" pitchFamily="34" charset="-122"/>
              </a:rPr>
              <a:t>       </a:t>
            </a:r>
            <a:r>
              <a:rPr lang="zh-CN" altLang="zh-CN" sz="2000" dirty="0">
                <a:solidFill>
                  <a:prstClr val="black"/>
                </a:solidFill>
                <a:latin typeface="微软雅黑" panose="020B0503020204020204" pitchFamily="34" charset="-122"/>
                <a:ea typeface="微软雅黑" panose="020B0503020204020204" pitchFamily="34" charset="-122"/>
              </a:rPr>
              <a:t>依据全省统一项目库和省级新旧项目对应表，确定单位非税收入项目。非税收入项目按照收入类别分为 ：</a:t>
            </a:r>
            <a:r>
              <a:rPr lang="en-US" altLang="zh-CN" sz="2000" dirty="0">
                <a:solidFill>
                  <a:prstClr val="black"/>
                </a:solidFill>
                <a:latin typeface="微软雅黑" panose="020B0503020204020204" pitchFamily="34" charset="-122"/>
                <a:ea typeface="微软雅黑" panose="020B0503020204020204" pitchFamily="34" charset="-122"/>
              </a:rPr>
              <a:t>101</a:t>
            </a:r>
            <a:r>
              <a:rPr lang="zh-CN" altLang="zh-CN" sz="2000" dirty="0">
                <a:solidFill>
                  <a:prstClr val="black"/>
                </a:solidFill>
                <a:latin typeface="微软雅黑" panose="020B0503020204020204" pitchFamily="34" charset="-122"/>
                <a:ea typeface="微软雅黑" panose="020B0503020204020204" pitchFamily="34" charset="-122"/>
              </a:rPr>
              <a:t>—政府性基金收入、</a:t>
            </a:r>
            <a:r>
              <a:rPr lang="en-US" altLang="zh-CN" sz="2000" dirty="0">
                <a:solidFill>
                  <a:prstClr val="black"/>
                </a:solidFill>
                <a:latin typeface="微软雅黑" panose="020B0503020204020204" pitchFamily="34" charset="-122"/>
                <a:ea typeface="微软雅黑" panose="020B0503020204020204" pitchFamily="34" charset="-122"/>
              </a:rPr>
              <a:t>102</a:t>
            </a:r>
            <a:r>
              <a:rPr lang="zh-CN" altLang="zh-CN" sz="2000" dirty="0">
                <a:solidFill>
                  <a:prstClr val="black"/>
                </a:solidFill>
                <a:latin typeface="微软雅黑" panose="020B0503020204020204" pitchFamily="34" charset="-122"/>
                <a:ea typeface="微软雅黑" panose="020B0503020204020204" pitchFamily="34" charset="-122"/>
              </a:rPr>
              <a:t>—专项收入、</a:t>
            </a:r>
            <a:r>
              <a:rPr lang="en-US" altLang="zh-CN" sz="2000" dirty="0">
                <a:solidFill>
                  <a:prstClr val="black"/>
                </a:solidFill>
                <a:latin typeface="微软雅黑" panose="020B0503020204020204" pitchFamily="34" charset="-122"/>
                <a:ea typeface="微软雅黑" panose="020B0503020204020204" pitchFamily="34" charset="-122"/>
              </a:rPr>
              <a:t>104</a:t>
            </a:r>
            <a:r>
              <a:rPr lang="zh-CN" altLang="zh-CN" sz="2000" dirty="0">
                <a:solidFill>
                  <a:prstClr val="black"/>
                </a:solidFill>
                <a:latin typeface="微软雅黑" panose="020B0503020204020204" pitchFamily="34" charset="-122"/>
                <a:ea typeface="微软雅黑" panose="020B0503020204020204" pitchFamily="34" charset="-122"/>
              </a:rPr>
              <a:t>—行政事业性收费收入、</a:t>
            </a:r>
            <a:r>
              <a:rPr lang="en-US" altLang="zh-CN" sz="2000" dirty="0">
                <a:solidFill>
                  <a:prstClr val="black"/>
                </a:solidFill>
                <a:latin typeface="微软雅黑" panose="020B0503020204020204" pitchFamily="34" charset="-122"/>
                <a:ea typeface="微软雅黑" panose="020B0503020204020204" pitchFamily="34" charset="-122"/>
              </a:rPr>
              <a:t>105</a:t>
            </a:r>
            <a:r>
              <a:rPr lang="zh-CN" altLang="zh-CN" sz="2000" dirty="0">
                <a:solidFill>
                  <a:prstClr val="black"/>
                </a:solidFill>
                <a:latin typeface="微软雅黑" panose="020B0503020204020204" pitchFamily="34" charset="-122"/>
                <a:ea typeface="微软雅黑" panose="020B0503020204020204" pitchFamily="34" charset="-122"/>
              </a:rPr>
              <a:t>—罚没收入、</a:t>
            </a:r>
            <a:r>
              <a:rPr lang="en-US" altLang="zh-CN" sz="2000" dirty="0">
                <a:solidFill>
                  <a:prstClr val="black"/>
                </a:solidFill>
                <a:latin typeface="微软雅黑" panose="020B0503020204020204" pitchFamily="34" charset="-122"/>
                <a:ea typeface="微软雅黑" panose="020B0503020204020204" pitchFamily="34" charset="-122"/>
              </a:rPr>
              <a:t>106</a:t>
            </a:r>
            <a:r>
              <a:rPr lang="zh-CN" altLang="zh-CN" sz="2000" dirty="0">
                <a:solidFill>
                  <a:prstClr val="black"/>
                </a:solidFill>
                <a:latin typeface="微软雅黑" panose="020B0503020204020204" pitchFamily="34" charset="-122"/>
                <a:ea typeface="微软雅黑" panose="020B0503020204020204" pitchFamily="34" charset="-122"/>
              </a:rPr>
              <a:t>—国有资本经营收入、</a:t>
            </a:r>
            <a:r>
              <a:rPr lang="en-US" altLang="zh-CN" sz="2000" dirty="0">
                <a:solidFill>
                  <a:prstClr val="black"/>
                </a:solidFill>
                <a:latin typeface="微软雅黑" panose="020B0503020204020204" pitchFamily="34" charset="-122"/>
                <a:ea typeface="微软雅黑" panose="020B0503020204020204" pitchFamily="34" charset="-122"/>
              </a:rPr>
              <a:t>107</a:t>
            </a:r>
            <a:r>
              <a:rPr lang="zh-CN" altLang="zh-CN" sz="2000" dirty="0">
                <a:solidFill>
                  <a:prstClr val="black"/>
                </a:solidFill>
                <a:latin typeface="微软雅黑" panose="020B0503020204020204" pitchFamily="34" charset="-122"/>
                <a:ea typeface="微软雅黑" panose="020B0503020204020204" pitchFamily="34" charset="-122"/>
              </a:rPr>
              <a:t>—国有资源（资产）有偿使用收入、</a:t>
            </a:r>
            <a:r>
              <a:rPr lang="en-US" altLang="zh-CN" sz="2000" dirty="0">
                <a:solidFill>
                  <a:prstClr val="black"/>
                </a:solidFill>
                <a:latin typeface="微软雅黑" panose="020B0503020204020204" pitchFamily="34" charset="-122"/>
                <a:ea typeface="微软雅黑" panose="020B0503020204020204" pitchFamily="34" charset="-122"/>
              </a:rPr>
              <a:t>108</a:t>
            </a:r>
            <a:r>
              <a:rPr lang="zh-CN" altLang="zh-CN" sz="2000" dirty="0">
                <a:solidFill>
                  <a:prstClr val="black"/>
                </a:solidFill>
                <a:latin typeface="微软雅黑" panose="020B0503020204020204" pitchFamily="34" charset="-122"/>
                <a:ea typeface="微软雅黑" panose="020B0503020204020204" pitchFamily="34" charset="-122"/>
              </a:rPr>
              <a:t>—捐赠收入、</a:t>
            </a:r>
            <a:r>
              <a:rPr lang="en-US" altLang="zh-CN" sz="2000" dirty="0">
                <a:solidFill>
                  <a:prstClr val="black"/>
                </a:solidFill>
                <a:latin typeface="微软雅黑" panose="020B0503020204020204" pitchFamily="34" charset="-122"/>
                <a:ea typeface="微软雅黑" panose="020B0503020204020204" pitchFamily="34" charset="-122"/>
              </a:rPr>
              <a:t>109</a:t>
            </a:r>
            <a:r>
              <a:rPr lang="zh-CN" altLang="zh-CN" sz="2000" dirty="0">
                <a:solidFill>
                  <a:prstClr val="black"/>
                </a:solidFill>
                <a:latin typeface="微软雅黑" panose="020B0503020204020204" pitchFamily="34" charset="-122"/>
                <a:ea typeface="微软雅黑" panose="020B0503020204020204" pitchFamily="34" charset="-122"/>
              </a:rPr>
              <a:t>—政府住房基金收入、</a:t>
            </a:r>
            <a:r>
              <a:rPr lang="en-US" altLang="zh-CN" sz="2000" dirty="0">
                <a:solidFill>
                  <a:prstClr val="black"/>
                </a:solidFill>
                <a:latin typeface="微软雅黑" panose="020B0503020204020204" pitchFamily="34" charset="-122"/>
                <a:ea typeface="微软雅黑" panose="020B0503020204020204" pitchFamily="34" charset="-122"/>
              </a:rPr>
              <a:t>110</a:t>
            </a:r>
            <a:r>
              <a:rPr lang="zh-CN" altLang="zh-CN" sz="2000" dirty="0">
                <a:solidFill>
                  <a:prstClr val="black"/>
                </a:solidFill>
                <a:latin typeface="微软雅黑" panose="020B0503020204020204" pitchFamily="34" charset="-122"/>
                <a:ea typeface="微软雅黑" panose="020B0503020204020204" pitchFamily="34" charset="-122"/>
              </a:rPr>
              <a:t>—专项债券对应项目专项收入、</a:t>
            </a:r>
            <a:r>
              <a:rPr lang="en-US" altLang="zh-CN" sz="2000" dirty="0">
                <a:solidFill>
                  <a:prstClr val="black"/>
                </a:solidFill>
                <a:latin typeface="微软雅黑" panose="020B0503020204020204" pitchFamily="34" charset="-122"/>
                <a:ea typeface="微软雅黑" panose="020B0503020204020204" pitchFamily="34" charset="-122"/>
              </a:rPr>
              <a:t>199</a:t>
            </a:r>
            <a:r>
              <a:rPr lang="zh-CN" altLang="zh-CN" sz="2000" dirty="0">
                <a:solidFill>
                  <a:prstClr val="black"/>
                </a:solidFill>
                <a:latin typeface="微软雅黑" panose="020B0503020204020204" pitchFamily="34" charset="-122"/>
                <a:ea typeface="微软雅黑" panose="020B0503020204020204" pitchFamily="34" charset="-122"/>
              </a:rPr>
              <a:t>—其他收入。</a:t>
            </a:r>
            <a:endParaRPr lang="zh-CN" altLang="zh-CN" sz="2000" dirty="0">
              <a:solidFill>
                <a:prstClr val="black"/>
              </a:solidFill>
              <a:latin typeface="微软雅黑" panose="020B0503020204020204" pitchFamily="34" charset="-122"/>
              <a:ea typeface="微软雅黑" panose="020B0503020204020204" pitchFamily="34" charset="-122"/>
            </a:endParaRPr>
          </a:p>
          <a:p>
            <a:pPr algn="just" eaLnBrk="1" hangingPunct="1"/>
            <a:r>
              <a:rPr lang="en-US" altLang="zh-CN" sz="2000" dirty="0">
                <a:solidFill>
                  <a:prstClr val="black"/>
                </a:solidFill>
                <a:latin typeface="微软雅黑" panose="020B0503020204020204" pitchFamily="34" charset="-122"/>
                <a:ea typeface="微软雅黑" panose="020B0503020204020204" pitchFamily="34" charset="-122"/>
              </a:rPr>
              <a:t>        101</a:t>
            </a:r>
            <a:r>
              <a:rPr lang="zh-CN" altLang="zh-CN" sz="2000" dirty="0">
                <a:solidFill>
                  <a:prstClr val="black"/>
                </a:solidFill>
                <a:latin typeface="微软雅黑" panose="020B0503020204020204" pitchFamily="34" charset="-122"/>
                <a:ea typeface="微软雅黑" panose="020B0503020204020204" pitchFamily="34" charset="-122"/>
              </a:rPr>
              <a:t>、</a:t>
            </a:r>
            <a:r>
              <a:rPr lang="en-US" altLang="zh-CN" sz="2000" dirty="0">
                <a:solidFill>
                  <a:prstClr val="black"/>
                </a:solidFill>
                <a:latin typeface="微软雅黑" panose="020B0503020204020204" pitchFamily="34" charset="-122"/>
                <a:ea typeface="微软雅黑" panose="020B0503020204020204" pitchFamily="34" charset="-122"/>
              </a:rPr>
              <a:t>102</a:t>
            </a:r>
            <a:r>
              <a:rPr lang="zh-CN" altLang="zh-CN" sz="2000" dirty="0">
                <a:solidFill>
                  <a:prstClr val="black"/>
                </a:solidFill>
                <a:latin typeface="微软雅黑" panose="020B0503020204020204" pitchFamily="34" charset="-122"/>
                <a:ea typeface="微软雅黑" panose="020B0503020204020204" pitchFamily="34" charset="-122"/>
              </a:rPr>
              <a:t>、</a:t>
            </a:r>
            <a:r>
              <a:rPr lang="en-US" altLang="zh-CN" sz="2000" dirty="0">
                <a:solidFill>
                  <a:prstClr val="black"/>
                </a:solidFill>
                <a:latin typeface="微软雅黑" panose="020B0503020204020204" pitchFamily="34" charset="-122"/>
                <a:ea typeface="微软雅黑" panose="020B0503020204020204" pitchFamily="34" charset="-122"/>
              </a:rPr>
              <a:t>105</a:t>
            </a:r>
            <a:r>
              <a:rPr lang="zh-CN" altLang="zh-CN" sz="2000" dirty="0">
                <a:solidFill>
                  <a:prstClr val="black"/>
                </a:solidFill>
                <a:latin typeface="微软雅黑" panose="020B0503020204020204" pitchFamily="34" charset="-122"/>
                <a:ea typeface="微软雅黑" panose="020B0503020204020204" pitchFamily="34" charset="-122"/>
              </a:rPr>
              <a:t>、</a:t>
            </a:r>
            <a:r>
              <a:rPr lang="en-US" altLang="zh-CN" sz="2000" dirty="0">
                <a:solidFill>
                  <a:prstClr val="black"/>
                </a:solidFill>
                <a:latin typeface="微软雅黑" panose="020B0503020204020204" pitchFamily="34" charset="-122"/>
                <a:ea typeface="微软雅黑" panose="020B0503020204020204" pitchFamily="34" charset="-122"/>
              </a:rPr>
              <a:t>106</a:t>
            </a:r>
            <a:r>
              <a:rPr lang="zh-CN" altLang="zh-CN" sz="2000" dirty="0">
                <a:solidFill>
                  <a:prstClr val="black"/>
                </a:solidFill>
                <a:latin typeface="微软雅黑" panose="020B0503020204020204" pitchFamily="34" charset="-122"/>
                <a:ea typeface="微软雅黑" panose="020B0503020204020204" pitchFamily="34" charset="-122"/>
              </a:rPr>
              <a:t>、</a:t>
            </a:r>
            <a:r>
              <a:rPr lang="en-US" altLang="zh-CN" sz="2000" dirty="0">
                <a:solidFill>
                  <a:prstClr val="black"/>
                </a:solidFill>
                <a:latin typeface="微软雅黑" panose="020B0503020204020204" pitchFamily="34" charset="-122"/>
                <a:ea typeface="微软雅黑" panose="020B0503020204020204" pitchFamily="34" charset="-122"/>
              </a:rPr>
              <a:t>107</a:t>
            </a:r>
            <a:r>
              <a:rPr lang="zh-CN" altLang="zh-CN" sz="2000" dirty="0">
                <a:solidFill>
                  <a:prstClr val="black"/>
                </a:solidFill>
                <a:latin typeface="微软雅黑" panose="020B0503020204020204" pitchFamily="34" charset="-122"/>
                <a:ea typeface="微软雅黑" panose="020B0503020204020204" pitchFamily="34" charset="-122"/>
              </a:rPr>
              <a:t>、</a:t>
            </a:r>
            <a:r>
              <a:rPr lang="en-US" altLang="zh-CN" sz="2000" dirty="0">
                <a:solidFill>
                  <a:prstClr val="black"/>
                </a:solidFill>
                <a:latin typeface="微软雅黑" panose="020B0503020204020204" pitchFamily="34" charset="-122"/>
                <a:ea typeface="微软雅黑" panose="020B0503020204020204" pitchFamily="34" charset="-122"/>
              </a:rPr>
              <a:t>108</a:t>
            </a:r>
            <a:r>
              <a:rPr lang="zh-CN" altLang="zh-CN" sz="2000" dirty="0">
                <a:solidFill>
                  <a:prstClr val="black"/>
                </a:solidFill>
                <a:latin typeface="微软雅黑" panose="020B0503020204020204" pitchFamily="34" charset="-122"/>
                <a:ea typeface="微软雅黑" panose="020B0503020204020204" pitchFamily="34" charset="-122"/>
              </a:rPr>
              <a:t>、</a:t>
            </a:r>
            <a:r>
              <a:rPr lang="en-US" altLang="zh-CN" sz="2000" dirty="0">
                <a:solidFill>
                  <a:prstClr val="black"/>
                </a:solidFill>
                <a:latin typeface="微软雅黑" panose="020B0503020204020204" pitchFamily="34" charset="-122"/>
                <a:ea typeface="微软雅黑" panose="020B0503020204020204" pitchFamily="34" charset="-122"/>
              </a:rPr>
              <a:t>109</a:t>
            </a:r>
            <a:r>
              <a:rPr lang="zh-CN" altLang="zh-CN" sz="2000" dirty="0">
                <a:solidFill>
                  <a:prstClr val="black"/>
                </a:solidFill>
                <a:latin typeface="微软雅黑" panose="020B0503020204020204" pitchFamily="34" charset="-122"/>
                <a:ea typeface="微软雅黑" panose="020B0503020204020204" pitchFamily="34" charset="-122"/>
              </a:rPr>
              <a:t>、</a:t>
            </a:r>
            <a:r>
              <a:rPr lang="en-US" altLang="zh-CN" sz="2000" dirty="0">
                <a:solidFill>
                  <a:prstClr val="black"/>
                </a:solidFill>
                <a:latin typeface="微软雅黑" panose="020B0503020204020204" pitchFamily="34" charset="-122"/>
                <a:ea typeface="微软雅黑" panose="020B0503020204020204" pitchFamily="34" charset="-122"/>
              </a:rPr>
              <a:t>110</a:t>
            </a:r>
            <a:r>
              <a:rPr lang="zh-CN" altLang="zh-CN" sz="2000" dirty="0">
                <a:solidFill>
                  <a:prstClr val="black"/>
                </a:solidFill>
                <a:latin typeface="微软雅黑" panose="020B0503020204020204" pitchFamily="34" charset="-122"/>
                <a:ea typeface="微软雅黑" panose="020B0503020204020204" pitchFamily="34" charset="-122"/>
              </a:rPr>
              <a:t>、</a:t>
            </a:r>
            <a:r>
              <a:rPr lang="en-US" altLang="zh-CN" sz="2000" dirty="0">
                <a:solidFill>
                  <a:prstClr val="black"/>
                </a:solidFill>
                <a:latin typeface="微软雅黑" panose="020B0503020204020204" pitchFamily="34" charset="-122"/>
                <a:ea typeface="微软雅黑" panose="020B0503020204020204" pitchFamily="34" charset="-122"/>
              </a:rPr>
              <a:t>199</a:t>
            </a:r>
            <a:r>
              <a:rPr lang="zh-CN" altLang="zh-CN" sz="2000" dirty="0">
                <a:solidFill>
                  <a:prstClr val="black"/>
                </a:solidFill>
                <a:latin typeface="微软雅黑" panose="020B0503020204020204" pitchFamily="34" charset="-122"/>
                <a:ea typeface="微软雅黑" panose="020B0503020204020204" pitchFamily="34" charset="-122"/>
              </a:rPr>
              <a:t>中的项目是按照《</a:t>
            </a:r>
            <a:r>
              <a:rPr lang="en-US" altLang="zh-CN" sz="2000" dirty="0">
                <a:solidFill>
                  <a:prstClr val="black"/>
                </a:solidFill>
                <a:latin typeface="微软雅黑" panose="020B0503020204020204" pitchFamily="34" charset="-122"/>
                <a:ea typeface="微软雅黑" panose="020B0503020204020204" pitchFamily="34" charset="-122"/>
              </a:rPr>
              <a:t>2018</a:t>
            </a:r>
            <a:r>
              <a:rPr lang="zh-CN" altLang="zh-CN" sz="2000" dirty="0">
                <a:solidFill>
                  <a:prstClr val="black"/>
                </a:solidFill>
                <a:latin typeface="微软雅黑" panose="020B0503020204020204" pitchFamily="34" charset="-122"/>
                <a:ea typeface="微软雅黑" panose="020B0503020204020204" pitchFamily="34" charset="-122"/>
              </a:rPr>
              <a:t>年政府收支分类科目》创建的，项目编码是由收支分类科目编码前三位替换为</a:t>
            </a:r>
            <a:r>
              <a:rPr lang="en-US" altLang="zh-CN" sz="2000" dirty="0">
                <a:solidFill>
                  <a:prstClr val="black"/>
                </a:solidFill>
                <a:latin typeface="微软雅黑" panose="020B0503020204020204" pitchFamily="34" charset="-122"/>
                <a:ea typeface="微软雅黑" panose="020B0503020204020204" pitchFamily="34" charset="-122"/>
              </a:rPr>
              <a:t>1</a:t>
            </a:r>
            <a:r>
              <a:rPr lang="zh-CN" altLang="zh-CN" sz="2000" dirty="0">
                <a:solidFill>
                  <a:prstClr val="black"/>
                </a:solidFill>
                <a:latin typeface="微软雅黑" panose="020B0503020204020204" pitchFamily="34" charset="-122"/>
                <a:ea typeface="微软雅黑" panose="020B0503020204020204" pitchFamily="34" charset="-122"/>
              </a:rPr>
              <a:t>生成，因为存在项目细分下挂的情况，部分底级项目与收支分类科目不是完全对应的。</a:t>
            </a:r>
            <a:endParaRPr lang="zh-CN" altLang="zh-CN" sz="2000" dirty="0">
              <a:solidFill>
                <a:prstClr val="black"/>
              </a:solidFill>
              <a:latin typeface="微软雅黑" panose="020B0503020204020204" pitchFamily="34" charset="-122"/>
              <a:ea typeface="微软雅黑" panose="020B0503020204020204" pitchFamily="34" charset="-122"/>
            </a:endParaRPr>
          </a:p>
          <a:p>
            <a:pPr algn="just" eaLnBrk="1" hangingPunct="1"/>
            <a:r>
              <a:rPr lang="en-US" altLang="zh-CN" sz="1800" dirty="0">
                <a:solidFill>
                  <a:prstClr val="black"/>
                </a:solidFill>
                <a:latin typeface="微软雅黑" panose="020B0503020204020204" pitchFamily="34" charset="-122"/>
                <a:ea typeface="微软雅黑" panose="020B0503020204020204" pitchFamily="34" charset="-122"/>
              </a:rPr>
              <a:t>       </a:t>
            </a:r>
            <a:r>
              <a:rPr lang="en-US" altLang="zh-CN" sz="1800" dirty="0">
                <a:solidFill>
                  <a:prstClr val="black"/>
                </a:solidFill>
                <a:latin typeface="仿宋" panose="02010609060101010101" pitchFamily="49" charset="-122"/>
                <a:ea typeface="仿宋" panose="02010609060101010101" pitchFamily="49" charset="-122"/>
              </a:rPr>
              <a:t> </a:t>
            </a:r>
            <a:r>
              <a:rPr lang="zh-CN" altLang="zh-CN" sz="1800" dirty="0">
                <a:solidFill>
                  <a:prstClr val="black"/>
                </a:solidFill>
                <a:latin typeface="仿宋" panose="02010609060101010101" pitchFamily="49" charset="-122"/>
                <a:ea typeface="仿宋" panose="02010609060101010101" pitchFamily="49" charset="-122"/>
              </a:rPr>
              <a:t>例：</a:t>
            </a:r>
            <a:r>
              <a:rPr lang="en-US" altLang="zh-CN" sz="1800" dirty="0">
                <a:solidFill>
                  <a:prstClr val="black"/>
                </a:solidFill>
                <a:latin typeface="仿宋" panose="02010609060101010101" pitchFamily="49" charset="-122"/>
                <a:ea typeface="仿宋" panose="02010609060101010101" pitchFamily="49" charset="-122"/>
              </a:rPr>
              <a:t>1010201</a:t>
            </a:r>
            <a:r>
              <a:rPr lang="zh-CN" altLang="zh-CN" sz="1800" dirty="0">
                <a:solidFill>
                  <a:prstClr val="black"/>
                </a:solidFill>
                <a:latin typeface="仿宋" panose="02010609060101010101" pitchFamily="49" charset="-122"/>
                <a:ea typeface="仿宋" panose="02010609060101010101" pitchFamily="49" charset="-122"/>
              </a:rPr>
              <a:t>—中央农网还贷资金收入是根据收支分类科目</a:t>
            </a:r>
            <a:r>
              <a:rPr lang="en-US" altLang="zh-CN" sz="1800" dirty="0">
                <a:solidFill>
                  <a:prstClr val="black"/>
                </a:solidFill>
                <a:latin typeface="仿宋" panose="02010609060101010101" pitchFamily="49" charset="-122"/>
                <a:ea typeface="仿宋" panose="02010609060101010101" pitchFamily="49" charset="-122"/>
              </a:rPr>
              <a:t>103010201</a:t>
            </a:r>
            <a:r>
              <a:rPr lang="zh-CN" altLang="zh-CN" sz="1800" dirty="0">
                <a:solidFill>
                  <a:prstClr val="black"/>
                </a:solidFill>
                <a:latin typeface="仿宋" panose="02010609060101010101" pitchFamily="49" charset="-122"/>
                <a:ea typeface="仿宋" panose="02010609060101010101" pitchFamily="49" charset="-122"/>
              </a:rPr>
              <a:t>—中央农网还贷资金收入创建的。</a:t>
            </a:r>
            <a:endParaRPr lang="en-US" altLang="zh-CN" sz="1800" dirty="0">
              <a:solidFill>
                <a:prstClr val="black"/>
              </a:solidFill>
              <a:latin typeface="仿宋" panose="02010609060101010101" pitchFamily="49" charset="-122"/>
              <a:ea typeface="仿宋" panose="02010609060101010101" pitchFamily="49" charset="-122"/>
            </a:endParaRPr>
          </a:p>
          <a:p>
            <a:pPr algn="just" eaLnBrk="1" hangingPunct="1">
              <a:lnSpc>
                <a:spcPct val="150000"/>
              </a:lnSpc>
            </a:pPr>
            <a:r>
              <a:rPr lang="en-US" altLang="zh-CN" sz="2000" dirty="0">
                <a:solidFill>
                  <a:prstClr val="black"/>
                </a:solidFill>
                <a:latin typeface="微软雅黑" panose="020B0503020204020204" pitchFamily="34" charset="-122"/>
                <a:ea typeface="微软雅黑" panose="020B0503020204020204" pitchFamily="34" charset="-122"/>
              </a:rPr>
              <a:t>       104—</a:t>
            </a:r>
            <a:r>
              <a:rPr lang="zh-CN" altLang="en-US" sz="2000" dirty="0">
                <a:solidFill>
                  <a:prstClr val="black"/>
                </a:solidFill>
                <a:latin typeface="微软雅黑" panose="020B0503020204020204" pitchFamily="34" charset="-122"/>
                <a:ea typeface="微软雅黑" panose="020B0503020204020204" pitchFamily="34" charset="-122"/>
              </a:rPr>
              <a:t>行政事业性收费收入是按照（省级行政事业性收费目录清单）中的顺序创建的，创建完成后，再根据各项目的实际情况挂接收支分类科目。</a:t>
            </a:r>
            <a:endParaRPr lang="zh-CN" altLang="zh-CN" sz="20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a:latin typeface="微软雅黑" panose="020B0503020204020204" pitchFamily="34" charset="-122"/>
                <a:ea typeface="微软雅黑" panose="020B0503020204020204" pitchFamily="34" charset="-122"/>
              </a:rPr>
              <a:t>2.3</a:t>
            </a:r>
            <a:r>
              <a:rPr lang="zh-CN" altLang="en-US" sz="3600" spc="600">
                <a:latin typeface="微软雅黑" panose="020B0503020204020204" pitchFamily="34" charset="-122"/>
                <a:ea typeface="微软雅黑" panose="020B0503020204020204" pitchFamily="34" charset="-122"/>
              </a:rPr>
              <a:t>全省统一目库建设规则</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8" name="TextBox 7"/>
          <p:cNvSpPr txBox="1"/>
          <p:nvPr/>
        </p:nvSpPr>
        <p:spPr>
          <a:xfrm>
            <a:off x="1198866" y="1582928"/>
            <a:ext cx="3888432" cy="523220"/>
          </a:xfrm>
          <a:prstGeom prst="rect">
            <a:avLst/>
          </a:prstGeom>
          <a:noFill/>
        </p:spPr>
        <p:txBody>
          <a:bodyPr wrap="square" rtlCol="0">
            <a:spAutoFit/>
          </a:bodyPr>
          <a:lstStyle/>
          <a:p>
            <a:pPr eaLnBrk="1" hangingPunct="1"/>
            <a:r>
              <a:rPr lang="en-US" altLang="zh-CN" sz="2800" b="1" dirty="0">
                <a:solidFill>
                  <a:prstClr val="black">
                    <a:lumMod val="95000"/>
                    <a:lumOff val="5000"/>
                  </a:prstClr>
                </a:solidFill>
                <a:latin typeface="微软雅黑" panose="020B0503020204020204" pitchFamily="34" charset="-122"/>
                <a:ea typeface="微软雅黑" panose="020B0503020204020204" pitchFamily="34" charset="-122"/>
              </a:rPr>
              <a:t>2</a:t>
            </a:r>
            <a:r>
              <a:rPr lang="zh-CN" altLang="en-US" sz="2800" b="1" dirty="0">
                <a:solidFill>
                  <a:prstClr val="black">
                    <a:lumMod val="95000"/>
                    <a:lumOff val="5000"/>
                  </a:prstClr>
                </a:solidFill>
                <a:latin typeface="微软雅黑" panose="020B0503020204020204" pitchFamily="34" charset="-122"/>
                <a:ea typeface="微软雅黑" panose="020B0503020204020204" pitchFamily="34" charset="-122"/>
              </a:rPr>
              <a:t>、往来</a:t>
            </a:r>
            <a:r>
              <a:rPr lang="zh-CN" altLang="en-US" sz="2800" b="1">
                <a:solidFill>
                  <a:prstClr val="black">
                    <a:lumMod val="95000"/>
                    <a:lumOff val="5000"/>
                  </a:prstClr>
                </a:solidFill>
                <a:latin typeface="微软雅黑" panose="020B0503020204020204" pitchFamily="34" charset="-122"/>
                <a:ea typeface="微软雅黑" panose="020B0503020204020204" pitchFamily="34" charset="-122"/>
              </a:rPr>
              <a:t>款项目管理</a:t>
            </a:r>
            <a:endParaRPr lang="zh-CN" altLang="en-US" sz="2800" b="1"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9" name="文本框 2"/>
          <p:cNvSpPr txBox="1"/>
          <p:nvPr/>
        </p:nvSpPr>
        <p:spPr>
          <a:xfrm>
            <a:off x="1234868" y="2195911"/>
            <a:ext cx="9720675" cy="1014730"/>
          </a:xfrm>
          <a:prstGeom prst="rect">
            <a:avLst/>
          </a:prstGeom>
          <a:noFill/>
        </p:spPr>
        <p:txBody>
          <a:bodyPr wrap="square" rtlCol="0">
            <a:spAutoFit/>
          </a:bodyPr>
          <a:lstStyle/>
          <a:p>
            <a:pPr algn="just" eaLnBrk="1" hangingPunct="1"/>
            <a:r>
              <a:rPr lang="en-US" altLang="zh-CN" sz="2000">
                <a:solidFill>
                  <a:prstClr val="black"/>
                </a:solidFill>
                <a:latin typeface="微软雅黑" panose="020B0503020204020204" pitchFamily="34" charset="-122"/>
                <a:ea typeface="微软雅黑" panose="020B0503020204020204" pitchFamily="34" charset="-122"/>
              </a:rPr>
              <a:t>        </a:t>
            </a:r>
            <a:r>
              <a:rPr lang="zh-CN" altLang="en-US" sz="2000">
                <a:solidFill>
                  <a:prstClr val="black"/>
                </a:solidFill>
                <a:latin typeface="微软雅黑" panose="020B0503020204020204" pitchFamily="34" charset="-122"/>
                <a:ea typeface="微软雅黑" panose="020B0503020204020204" pitchFamily="34" charset="-122"/>
              </a:rPr>
              <a:t>往来款项目管理由各地财政自行进行维护管理，可纳入非税核算或者不纳入非税核算，对于不纳入非税核算的项目，在给单位进行挂接项目时，要指定给单位维护的账户</a:t>
            </a:r>
            <a:r>
              <a:rPr lang="zh-CN" altLang="en-US" sz="2000">
                <a:solidFill>
                  <a:prstClr val="black"/>
                </a:solidFill>
                <a:latin typeface="微软雅黑" panose="020B0503020204020204" pitchFamily="34" charset="-122"/>
                <a:ea typeface="微软雅黑" panose="020B0503020204020204" pitchFamily="34" charset="-122"/>
              </a:rPr>
              <a:t>。</a:t>
            </a:r>
            <a:endParaRPr lang="zh-CN" altLang="zh-CN" sz="2000" dirty="0">
              <a:solidFill>
                <a:prstClr val="black"/>
              </a:solidFill>
              <a:latin typeface="微软雅黑" panose="020B0503020204020204" pitchFamily="34" charset="-122"/>
              <a:ea typeface="微软雅黑" panose="020B0503020204020204" pitchFamily="34" charset="-122"/>
            </a:endParaRPr>
          </a:p>
        </p:txBody>
      </p:sp>
      <p:sp>
        <p:nvSpPr>
          <p:cNvPr id="10" name="TextBox 8"/>
          <p:cNvSpPr txBox="1"/>
          <p:nvPr/>
        </p:nvSpPr>
        <p:spPr>
          <a:xfrm>
            <a:off x="1198866" y="3793605"/>
            <a:ext cx="5184360" cy="523220"/>
          </a:xfrm>
          <a:prstGeom prst="rect">
            <a:avLst/>
          </a:prstGeom>
          <a:noFill/>
        </p:spPr>
        <p:txBody>
          <a:bodyPr wrap="square" rtlCol="0">
            <a:spAutoFit/>
          </a:bodyPr>
          <a:lstStyle/>
          <a:p>
            <a:pPr eaLnBrk="1" hangingPunct="1"/>
            <a:r>
              <a:rPr lang="en-US" altLang="zh-CN" sz="2800" b="1" dirty="0">
                <a:solidFill>
                  <a:prstClr val="black">
                    <a:lumMod val="95000"/>
                    <a:lumOff val="5000"/>
                  </a:prstClr>
                </a:solidFill>
                <a:latin typeface="微软雅黑" panose="020B0503020204020204" pitchFamily="34" charset="-122"/>
                <a:ea typeface="微软雅黑" panose="020B0503020204020204" pitchFamily="34" charset="-122"/>
              </a:rPr>
              <a:t>3</a:t>
            </a:r>
            <a:r>
              <a:rPr lang="zh-CN" altLang="en-US" sz="2800" b="1" dirty="0">
                <a:solidFill>
                  <a:prstClr val="black">
                    <a:lumMod val="95000"/>
                    <a:lumOff val="5000"/>
                  </a:prstClr>
                </a:solidFill>
                <a:latin typeface="微软雅黑" panose="020B0503020204020204" pitchFamily="34" charset="-122"/>
                <a:ea typeface="微软雅黑" panose="020B0503020204020204" pitchFamily="34" charset="-122"/>
              </a:rPr>
              <a:t>、经营性</a:t>
            </a:r>
            <a:r>
              <a:rPr lang="zh-CN" altLang="en-US" sz="2800" b="1">
                <a:solidFill>
                  <a:prstClr val="black">
                    <a:lumMod val="95000"/>
                    <a:lumOff val="5000"/>
                  </a:prstClr>
                </a:solidFill>
                <a:latin typeface="微软雅黑" panose="020B0503020204020204" pitchFamily="34" charset="-122"/>
                <a:ea typeface="微软雅黑" panose="020B0503020204020204" pitchFamily="34" charset="-122"/>
              </a:rPr>
              <a:t>收费项目管理</a:t>
            </a:r>
            <a:endParaRPr lang="zh-CN" altLang="en-US" sz="2800" b="1"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11" name="文本框 2"/>
          <p:cNvSpPr txBox="1"/>
          <p:nvPr/>
        </p:nvSpPr>
        <p:spPr>
          <a:xfrm>
            <a:off x="1306586" y="4401591"/>
            <a:ext cx="9576665" cy="398780"/>
          </a:xfrm>
          <a:prstGeom prst="rect">
            <a:avLst/>
          </a:prstGeom>
          <a:noFill/>
        </p:spPr>
        <p:txBody>
          <a:bodyPr wrap="square" rtlCol="0">
            <a:spAutoFit/>
          </a:bodyPr>
          <a:lstStyle/>
          <a:p>
            <a:pPr algn="just" eaLnBrk="1" hangingPunct="1"/>
            <a:r>
              <a:rPr lang="en-US" altLang="zh-CN" sz="2000">
                <a:solidFill>
                  <a:prstClr val="black"/>
                </a:solidFill>
                <a:latin typeface="微软雅黑" panose="020B0503020204020204" pitchFamily="34" charset="-122"/>
                <a:ea typeface="微软雅黑" panose="020B0503020204020204" pitchFamily="34" charset="-122"/>
              </a:rPr>
              <a:t>      </a:t>
            </a:r>
            <a:r>
              <a:rPr lang="zh-CN" altLang="zh-CN" sz="2000">
                <a:solidFill>
                  <a:prstClr val="black"/>
                </a:solidFill>
                <a:latin typeface="微软雅黑" panose="020B0503020204020204" pitchFamily="34" charset="-122"/>
                <a:ea typeface="微软雅黑" panose="020B0503020204020204" pitchFamily="34" charset="-122"/>
              </a:rPr>
              <a:t>经营性收费项目不纳入</a:t>
            </a:r>
            <a:r>
              <a:rPr lang="zh-CN" altLang="zh-CN" sz="2000" dirty="0">
                <a:solidFill>
                  <a:prstClr val="black"/>
                </a:solidFill>
                <a:latin typeface="微软雅黑" panose="020B0503020204020204" pitchFamily="34" charset="-122"/>
                <a:ea typeface="微软雅黑" panose="020B0503020204020204" pitchFamily="34" charset="-122"/>
              </a:rPr>
              <a:t>非税核算，</a:t>
            </a:r>
            <a:r>
              <a:rPr lang="zh-CN" altLang="en-US" sz="2000">
                <a:solidFill>
                  <a:prstClr val="black"/>
                </a:solidFill>
                <a:latin typeface="微软雅黑" panose="020B0503020204020204" pitchFamily="34" charset="-122"/>
                <a:ea typeface="微软雅黑" panose="020B0503020204020204" pitchFamily="34" charset="-122"/>
                <a:sym typeface="+mn-ea"/>
              </a:rPr>
              <a:t>各地财政自行维护管理</a:t>
            </a:r>
            <a:r>
              <a:rPr lang="zh-CN" altLang="zh-CN" sz="2000" dirty="0">
                <a:solidFill>
                  <a:prstClr val="black"/>
                </a:solidFill>
                <a:latin typeface="微软雅黑" panose="020B0503020204020204" pitchFamily="34" charset="-122"/>
                <a:ea typeface="微软雅黑" panose="020B0503020204020204" pitchFamily="34" charset="-122"/>
              </a:rPr>
              <a:t>。</a:t>
            </a:r>
            <a:endParaRPr lang="zh-CN" altLang="zh-CN" sz="20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p:nvPr>
        </p:nvSpPr>
        <p:spPr>
          <a:xfrm>
            <a:off x="133333" y="-26446"/>
            <a:ext cx="10954441" cy="865158"/>
          </a:xfrm>
        </p:spPr>
        <p:txBody>
          <a:bodyPr>
            <a:normAutofit/>
          </a:bodyPr>
          <a:lstStyle/>
          <a:p>
            <a:r>
              <a:rPr lang="en-US" altLang="zh-CN" sz="3600">
                <a:latin typeface="微软雅黑" panose="020B0503020204020204" pitchFamily="34" charset="-122"/>
                <a:ea typeface="微软雅黑" panose="020B0503020204020204" pitchFamily="34" charset="-122"/>
              </a:rPr>
              <a:t>2.4</a:t>
            </a:r>
            <a:r>
              <a:rPr lang="zh-CN" altLang="en-US" sz="3600" spc="600">
                <a:latin typeface="微软雅黑" panose="020B0503020204020204" pitchFamily="34" charset="-122"/>
                <a:ea typeface="微软雅黑" panose="020B0503020204020204" pitchFamily="34" charset="-122"/>
              </a:rPr>
              <a:t>全省统一目库建设规则</a:t>
            </a:r>
            <a:endParaRPr lang="zh-CN" altLang="en-US" sz="36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2800">
              <a:latin typeface="微软雅黑" panose="020B0503020204020204" pitchFamily="34" charset="-122"/>
              <a:ea typeface="微软雅黑" panose="020B0503020204020204" pitchFamily="34" charset="-122"/>
            </a:endParaRPr>
          </a:p>
        </p:txBody>
      </p:sp>
      <p:sp>
        <p:nvSpPr>
          <p:cNvPr id="8" name="TextBox 7"/>
          <p:cNvSpPr txBox="1"/>
          <p:nvPr/>
        </p:nvSpPr>
        <p:spPr>
          <a:xfrm>
            <a:off x="3578860" y="2292350"/>
            <a:ext cx="5032375" cy="2799715"/>
          </a:xfrm>
          <a:prstGeom prst="rect">
            <a:avLst/>
          </a:prstGeom>
          <a:noFill/>
        </p:spPr>
        <p:txBody>
          <a:bodyPr wrap="square" rtlCol="0">
            <a:spAutoFit/>
          </a:bodyPr>
          <a:lstStyle/>
          <a:p>
            <a:pPr algn="ctr" eaLnBrk="1" hangingPunct="1"/>
            <a:r>
              <a:rPr lang="zh-CN" altLang="en-US" sz="4400" b="1" dirty="0">
                <a:solidFill>
                  <a:prstClr val="black">
                    <a:lumMod val="95000"/>
                    <a:lumOff val="5000"/>
                  </a:prstClr>
                </a:solidFill>
                <a:latin typeface="微软雅黑" panose="020B0503020204020204" pitchFamily="34" charset="-122"/>
                <a:ea typeface="微软雅黑" panose="020B0503020204020204" pitchFamily="34" charset="-122"/>
                <a:sym typeface="+mn-ea"/>
              </a:rPr>
              <a:t>如何</a:t>
            </a:r>
            <a:r>
              <a:rPr lang="zh-CN" altLang="en-US" sz="4400" b="1" dirty="0">
                <a:solidFill>
                  <a:prstClr val="black">
                    <a:lumMod val="95000"/>
                    <a:lumOff val="5000"/>
                  </a:prstClr>
                </a:solidFill>
                <a:latin typeface="微软雅黑" panose="020B0503020204020204" pitchFamily="34" charset="-122"/>
                <a:ea typeface="微软雅黑" panose="020B0503020204020204" pitchFamily="34" charset="-122"/>
              </a:rPr>
              <a:t>在本级项目库</a:t>
            </a:r>
            <a:endParaRPr lang="zh-CN" altLang="en-US" sz="4400" b="1" dirty="0">
              <a:solidFill>
                <a:prstClr val="black">
                  <a:lumMod val="95000"/>
                  <a:lumOff val="5000"/>
                </a:prstClr>
              </a:solidFill>
              <a:latin typeface="微软雅黑" panose="020B0503020204020204" pitchFamily="34" charset="-122"/>
              <a:ea typeface="微软雅黑" panose="020B0503020204020204" pitchFamily="34" charset="-122"/>
            </a:endParaRPr>
          </a:p>
          <a:p>
            <a:pPr algn="ctr" eaLnBrk="1" hangingPunct="1"/>
            <a:r>
              <a:rPr lang="zh-CN" altLang="en-US" sz="4400" b="1" dirty="0">
                <a:solidFill>
                  <a:prstClr val="black">
                    <a:lumMod val="95000"/>
                    <a:lumOff val="5000"/>
                  </a:prstClr>
                </a:solidFill>
                <a:latin typeface="微软雅黑" panose="020B0503020204020204" pitchFamily="34" charset="-122"/>
                <a:ea typeface="微软雅黑" panose="020B0503020204020204" pitchFamily="34" charset="-122"/>
              </a:rPr>
              <a:t>导入非税项目</a:t>
            </a:r>
            <a:endParaRPr lang="zh-CN" altLang="en-US" sz="4400" b="1" dirty="0">
              <a:solidFill>
                <a:prstClr val="black">
                  <a:lumMod val="95000"/>
                  <a:lumOff val="5000"/>
                </a:prstClr>
              </a:solidFill>
              <a:latin typeface="微软雅黑" panose="020B0503020204020204" pitchFamily="34" charset="-122"/>
              <a:ea typeface="微软雅黑" panose="020B0503020204020204" pitchFamily="34" charset="-122"/>
            </a:endParaRPr>
          </a:p>
          <a:p>
            <a:pPr algn="ctr" eaLnBrk="1" hangingPunct="1"/>
            <a:r>
              <a:rPr lang="zh-CN" altLang="en-US" sz="4400" b="1" dirty="0">
                <a:solidFill>
                  <a:prstClr val="black">
                    <a:lumMod val="95000"/>
                    <a:lumOff val="5000"/>
                  </a:prstClr>
                </a:solidFill>
                <a:latin typeface="微软雅黑" panose="020B0503020204020204" pitchFamily="34" charset="-122"/>
                <a:ea typeface="微软雅黑" panose="020B0503020204020204" pitchFamily="34" charset="-122"/>
              </a:rPr>
              <a:t>建往来</a:t>
            </a:r>
            <a:r>
              <a:rPr lang="zh-CN" altLang="en-US" sz="4400" b="1">
                <a:solidFill>
                  <a:prstClr val="black">
                    <a:lumMod val="95000"/>
                    <a:lumOff val="5000"/>
                  </a:prstClr>
                </a:solidFill>
                <a:latin typeface="微软雅黑" panose="020B0503020204020204" pitchFamily="34" charset="-122"/>
                <a:ea typeface="微软雅黑" panose="020B0503020204020204" pitchFamily="34" charset="-122"/>
              </a:rPr>
              <a:t>款项目</a:t>
            </a:r>
            <a:endParaRPr lang="zh-CN" altLang="en-US" sz="4400" b="1">
              <a:solidFill>
                <a:prstClr val="black">
                  <a:lumMod val="95000"/>
                  <a:lumOff val="5000"/>
                </a:prstClr>
              </a:solidFill>
              <a:latin typeface="微软雅黑" panose="020B0503020204020204" pitchFamily="34" charset="-122"/>
              <a:ea typeface="微软雅黑" panose="020B0503020204020204" pitchFamily="34" charset="-122"/>
            </a:endParaRPr>
          </a:p>
          <a:p>
            <a:pPr algn="ctr" eaLnBrk="1" hangingPunct="1"/>
            <a:r>
              <a:rPr lang="zh-CN" altLang="en-US" sz="4400" b="1">
                <a:solidFill>
                  <a:prstClr val="black">
                    <a:lumMod val="95000"/>
                    <a:lumOff val="5000"/>
                  </a:prstClr>
                </a:solidFill>
                <a:latin typeface="微软雅黑" panose="020B0503020204020204" pitchFamily="34" charset="-122"/>
                <a:ea typeface="微软雅黑" panose="020B0503020204020204" pitchFamily="34" charset="-122"/>
              </a:rPr>
              <a:t>和</a:t>
            </a:r>
            <a:r>
              <a:rPr lang="zh-CN" altLang="en-US" sz="4400" b="1" dirty="0">
                <a:solidFill>
                  <a:prstClr val="black">
                    <a:lumMod val="95000"/>
                    <a:lumOff val="5000"/>
                  </a:prstClr>
                </a:solidFill>
                <a:latin typeface="微软雅黑" panose="020B0503020204020204" pitchFamily="34" charset="-122"/>
                <a:ea typeface="微软雅黑" panose="020B0503020204020204" pitchFamily="34" charset="-122"/>
                <a:sym typeface="+mn-ea"/>
              </a:rPr>
              <a:t>经营性</a:t>
            </a:r>
            <a:r>
              <a:rPr lang="zh-CN" altLang="en-US" sz="4400" b="1">
                <a:solidFill>
                  <a:prstClr val="black">
                    <a:lumMod val="95000"/>
                    <a:lumOff val="5000"/>
                  </a:prstClr>
                </a:solidFill>
                <a:latin typeface="微软雅黑" panose="020B0503020204020204" pitchFamily="34" charset="-122"/>
                <a:ea typeface="微软雅黑" panose="020B0503020204020204" pitchFamily="34" charset="-122"/>
                <a:sym typeface="+mn-ea"/>
              </a:rPr>
              <a:t>收费项目</a:t>
            </a:r>
            <a:endParaRPr lang="zh-CN" altLang="en-US" sz="4400" b="1">
              <a:solidFill>
                <a:prstClr val="black">
                  <a:lumMod val="95000"/>
                  <a:lumOff val="5000"/>
                </a:prst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0" y="972820"/>
            <a:ext cx="12168505" cy="589153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51125151117"/>
  <p:tag name="MH_LIBRARY" val="GRAPHIC"/>
  <p:tag name="MH_ORDER" val="矩形 1"/>
</p:tagLst>
</file>

<file path=ppt/tags/tag10.xml><?xml version="1.0" encoding="utf-8"?>
<p:tagLst xmlns:p="http://schemas.openxmlformats.org/presentationml/2006/main">
  <p:tag name="KSO_WM_DOC_GUID" val="{62690ae0-b43f-4cf0-a4d1-f4b62e27af09}"/>
</p:tagLst>
</file>

<file path=ppt/tags/tag2.xml><?xml version="1.0" encoding="utf-8"?>
<p:tagLst xmlns:p="http://schemas.openxmlformats.org/presentationml/2006/main">
  <p:tag name="MH" val="20151125151117"/>
  <p:tag name="MH_LIBRARY" val="GRAPHIC"/>
  <p:tag name="MH_ORDER" val="任意多边形 2"/>
</p:tagLst>
</file>

<file path=ppt/tags/tag3.xml><?xml version="1.0" encoding="utf-8"?>
<p:tagLst xmlns:p="http://schemas.openxmlformats.org/presentationml/2006/main">
  <p:tag name="MH" val="20151125151117"/>
  <p:tag name="MH_LIBRARY" val="GRAPHIC"/>
  <p:tag name="MH_ORDER" val="矩形 3"/>
</p:tagLst>
</file>

<file path=ppt/tags/tag4.xml><?xml version="1.0" encoding="utf-8"?>
<p:tagLst xmlns:p="http://schemas.openxmlformats.org/presentationml/2006/main">
  <p:tag name="MH" val="20151125151117"/>
  <p:tag name="MH_LIBRARY" val="GRAPHIC"/>
  <p:tag name="MH_ORDER" val="矩形 6"/>
</p:tagLst>
</file>

<file path=ppt/tags/tag5.xml><?xml version="1.0" encoding="utf-8"?>
<p:tagLst xmlns:p="http://schemas.openxmlformats.org/presentationml/2006/main">
  <p:tag name="MH" val="20151125151117"/>
  <p:tag name="MH_LIBRARY" val="GRAPHIC"/>
  <p:tag name="MH_ORDER" val="矩形 7"/>
</p:tagLst>
</file>

<file path=ppt/tags/tag6.xml><?xml version="1.0" encoding="utf-8"?>
<p:tagLst xmlns:p="http://schemas.openxmlformats.org/presentationml/2006/main">
  <p:tag name="MH" val="20151125151117"/>
  <p:tag name="MH_LIBRARY" val="GRAPHIC"/>
  <p:tag name="MH_ORDER" val="直角三角形 5"/>
</p:tagLst>
</file>

<file path=ppt/tags/tag7.xml><?xml version="1.0" encoding="utf-8"?>
<p:tagLst xmlns:p="http://schemas.openxmlformats.org/presentationml/2006/main">
  <p:tag name="MH" val="20151125151117"/>
  <p:tag name="MH_LIBRARY" val="GRAPHIC"/>
  <p:tag name="MH_ORDER" val="直角三角形 9"/>
</p:tagLst>
</file>

<file path=ppt/tags/tag8.xml><?xml version="1.0" encoding="utf-8"?>
<p:tagLst xmlns:p="http://schemas.openxmlformats.org/presentationml/2006/main">
  <p:tag name="MH" val="20151125151117"/>
  <p:tag name="MH_LIBRARY" val="GRAPHIC"/>
  <p:tag name="MH_ORDER" val="矩形 10"/>
</p:tagLst>
</file>

<file path=ppt/tags/tag9.xml><?xml version="1.0" encoding="utf-8"?>
<p:tagLst xmlns:p="http://schemas.openxmlformats.org/presentationml/2006/main">
  <p:tag name="MH" val="20151125151117"/>
  <p:tag name="MH_LIBRARY" val="GRAPHIC"/>
</p:tagLst>
</file>

<file path=ppt/theme/theme1.xml><?xml version="1.0" encoding="utf-8"?>
<a:theme xmlns:a="http://schemas.openxmlformats.org/drawingml/2006/main" name="A000120140530A99PPBG">
  <a:themeElements>
    <a:clrScheme name="自定义 563">
      <a:dk1>
        <a:srgbClr val="5F5F5F"/>
      </a:dk1>
      <a:lt1>
        <a:sysClr val="window" lastClr="FFFFFF"/>
      </a:lt1>
      <a:dk2>
        <a:srgbClr val="5F5F5F"/>
      </a:dk2>
      <a:lt2>
        <a:srgbClr val="FFFFFF"/>
      </a:lt2>
      <a:accent1>
        <a:srgbClr val="E74E3E"/>
      </a:accent1>
      <a:accent2>
        <a:srgbClr val="E0642C"/>
      </a:accent2>
      <a:accent3>
        <a:srgbClr val="E042A3"/>
      </a:accent3>
      <a:accent4>
        <a:srgbClr val="7866C0"/>
      </a:accent4>
      <a:accent5>
        <a:srgbClr val="00C0F0"/>
      </a:accent5>
      <a:accent6>
        <a:srgbClr val="00B050"/>
      </a:accent6>
      <a:hlink>
        <a:srgbClr val="00B0F0"/>
      </a:hlink>
      <a:folHlink>
        <a:srgbClr val="7F7F7F"/>
      </a:folHlink>
    </a:clrScheme>
    <a:fontScheme name="KSO主题7">
      <a:majorFont>
        <a:latin typeface="Times New Roman"/>
        <a:ea typeface="华文中宋"/>
        <a:cs typeface=""/>
      </a:majorFont>
      <a:minorFont>
        <a:latin typeface="Times New Roman"/>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5F5F5F"/>
    </a:dk1>
    <a:lt1>
      <a:srgbClr val="FFFFFF"/>
    </a:lt1>
    <a:dk2>
      <a:srgbClr val="5F5F5F"/>
    </a:dk2>
    <a:lt2>
      <a:srgbClr val="FFFFFF"/>
    </a:lt2>
    <a:accent1>
      <a:srgbClr val="E74E3E"/>
    </a:accent1>
    <a:accent2>
      <a:srgbClr val="E0642C"/>
    </a:accent2>
    <a:accent3>
      <a:srgbClr val="FFFFFF"/>
    </a:accent3>
    <a:accent4>
      <a:srgbClr val="505050"/>
    </a:accent4>
    <a:accent5>
      <a:srgbClr val="F1B2AF"/>
    </a:accent5>
    <a:accent6>
      <a:srgbClr val="CB5A27"/>
    </a:accent6>
    <a:hlink>
      <a:srgbClr val="00B0F0"/>
    </a:hlink>
    <a:folHlink>
      <a:srgbClr val="7F7F7F"/>
    </a:folHlink>
  </a:clrScheme>
</a:themeOverride>
</file>

<file path=docProps/app.xml><?xml version="1.0" encoding="utf-8"?>
<Properties xmlns="http://schemas.openxmlformats.org/officeDocument/2006/extended-properties" xmlns:vt="http://schemas.openxmlformats.org/officeDocument/2006/docPropsVTypes">
  <TotalTime>0</TotalTime>
  <Words>3422</Words>
  <Application>WPS 演示</Application>
  <PresentationFormat>自定义</PresentationFormat>
  <Paragraphs>293</Paragraphs>
  <Slides>27</Slides>
  <Notes>22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Arial</vt:lpstr>
      <vt:lpstr>宋体</vt:lpstr>
      <vt:lpstr>Wingdings</vt:lpstr>
      <vt:lpstr>微软雅黑</vt:lpstr>
      <vt:lpstr>华文中宋</vt:lpstr>
      <vt:lpstr>幼圆</vt:lpstr>
      <vt:lpstr>Times New Roman</vt:lpstr>
      <vt:lpstr>Arial</vt:lpstr>
      <vt:lpstr>仿宋</vt:lpstr>
      <vt:lpstr>Arial Unicode MS</vt:lpstr>
      <vt:lpstr>Calibri</vt:lpstr>
      <vt:lpstr>Broadway</vt:lpstr>
      <vt:lpstr>Meiryo</vt:lpstr>
      <vt:lpstr>A000120140530A99PPBG</vt:lpstr>
      <vt:lpstr>全省新版非税收入管理系统 实施应用介绍</vt:lpstr>
      <vt:lpstr>目   录</vt:lpstr>
      <vt:lpstr>1.1系统概述</vt:lpstr>
      <vt:lpstr>1.2新老系统差异介绍</vt:lpstr>
      <vt:lpstr>目   录</vt:lpstr>
      <vt:lpstr>2.1全省统一目库建设规则</vt:lpstr>
      <vt:lpstr>2.2全省统一目库建设规则</vt:lpstr>
      <vt:lpstr>2.3全省统一目库建设规则</vt:lpstr>
      <vt:lpstr>2.4全省统一目库建设规则</vt:lpstr>
      <vt:lpstr>目   录</vt:lpstr>
      <vt:lpstr>3.1新老项目核对-基础要素准备</vt:lpstr>
      <vt:lpstr>3.2新老项目核对-基础要素准备</vt:lpstr>
      <vt:lpstr>3.3新老项目核对-基础要素准备</vt:lpstr>
      <vt:lpstr>3.4新老项目核对-基础要素准备</vt:lpstr>
      <vt:lpstr>3.5新老项目核对-基础要素准备</vt:lpstr>
      <vt:lpstr>3.6新老项目核对方法</vt:lpstr>
      <vt:lpstr>3.7新老项目核对方法</vt:lpstr>
      <vt:lpstr>3.8新老项目核对方法</vt:lpstr>
      <vt:lpstr>3.9新老项目核对方法</vt:lpstr>
      <vt:lpstr>目   录</vt:lpstr>
      <vt:lpstr>4.1单位指定账户维护</vt:lpstr>
      <vt:lpstr>4.2单位项目关联检查核对——挂接项目</vt:lpstr>
      <vt:lpstr>4.3单位项目关联检查核对——修改项目属性</vt:lpstr>
      <vt:lpstr>4.4上线准备工作</vt:lpstr>
      <vt:lpstr>4.5上线计划</vt:lpstr>
      <vt:lpstr>4.6联系方式</vt:lpstr>
      <vt:lpstr>PowerPoint 演示文稿</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Kaito</cp:lastModifiedBy>
  <cp:revision>2737</cp:revision>
  <dcterms:created xsi:type="dcterms:W3CDTF">2005-03-01T09:28:00Z</dcterms:created>
  <dcterms:modified xsi:type="dcterms:W3CDTF">2019-04-10T01:12:06Z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